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12" Type="http://schemas.openxmlformats.org/officeDocument/2006/relationships/slide" Target="slides/slide7.xml"/><Relationship Id="rId2" Type="http://schemas.openxmlformats.org/officeDocument/2006/relationships/presProps" Target="presProps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Máme vizi cloudového ekonomického systému, který je základem dobře fungující organizace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K tomu je potřeba: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cena - je to zdarma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bezpečnost - je to především o organizaci ve firmách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bude to fungovat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podporuje to moje účetní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Aby to fungovalo, musím mít API. Abych vše nepřepisoval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Problém All-in-one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A software musí být specializovaný pro to co potřebujeme. Ve většině ERPů je všechno horší než nejlepší na trhu.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Chceme, aby klienti rozuměli tomu co se ve firmě opravdu děje.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Příklad s těhotenstvím.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Co nás čeká v dalším roce?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en"/>
              <a:t>Přeložení API do angličtiny - nebojte, bude zpětně kompatibilní.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en"/>
              <a:t>Webové rozhraní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en"/>
              <a:t>Vyšší rychlost a spolehlivost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en"/>
              <a:t>Snadná integrace s dalšími produkty 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en"/>
              <a:t>Data, data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Jsme nadšení do kol.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n"/>
              <a:t>Martin Štekl - lítá s kolem</a:t>
            </a:r>
          </a:p>
          <a:p>
            <a:pPr indent="-317500" lvl="0" marL="45720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n"/>
              <a:t>Roman Nováček - 24 hodinovky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4. ročník FDD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mám z toho radost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Je to rok a něco co jsme ABRA</a:t>
            </a:r>
          </a:p>
          <a:p>
            <a:pPr indent="-317500" lvl="0" marL="457200" rtl="0">
              <a:spcBef>
                <a:spcPts val="0"/>
              </a:spcBef>
              <a:buClr>
                <a:schemeClr val="dk1"/>
              </a:buClr>
              <a:buSzPct val="127272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Změnilo se toho hodně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Mám o to větší radost.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Měli jsme vnitřní krizi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Nikdy jsme nebyli silnější, nikdy jsme neběželi rychleji.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Jasně licence jsou levnější a máme verzi zdarma. Ale i tak to roste.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Zopakovat historii FlexiBee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Chceme dělat opravdu skvělý software.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Víte jaký je rozdíl mezi hostingem a cloudem? Složitost.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Jsem vždycky překvapený kdo to používá.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O spoustě firem ani nevíme - jsou přes účetní.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0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2" Type="http://schemas.openxmlformats.org/officeDocument/2006/relationships/image" Target="../media/image0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2" Type="http://schemas.openxmlformats.org/officeDocument/2006/relationships/image" Target="../media/image0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produkt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hodné pro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ýh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Zákazníci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oděkování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- Center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1125140" y="2330648"/>
            <a:ext cx="7358062" cy="2196703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437679" y="107156"/>
            <a:ext cx="6732984" cy="1035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437679" y="1928812"/>
            <a:ext cx="6732984" cy="4107656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indent="-317500" marL="520700" marR="0" rtl="0">
              <a:spcBef>
                <a:spcPts val="2800"/>
              </a:spcBef>
              <a:buSzPct val="100000"/>
              <a:defRPr sz="1000"/>
            </a:lvl1pPr>
            <a:lvl2pPr indent="-317500" marL="876300" marR="0" rtl="0">
              <a:spcBef>
                <a:spcPts val="2800"/>
              </a:spcBef>
              <a:buSzPct val="100000"/>
              <a:defRPr sz="1000"/>
            </a:lvl2pPr>
            <a:lvl3pPr indent="-317500" marL="1244600" marR="0" rtl="0">
              <a:spcBef>
                <a:spcPts val="2800"/>
              </a:spcBef>
              <a:buSzPct val="100000"/>
              <a:defRPr sz="1000"/>
            </a:lvl3pPr>
            <a:lvl4pPr indent="-317500" marL="1612900" marR="0" rtl="0">
              <a:spcBef>
                <a:spcPts val="2800"/>
              </a:spcBef>
              <a:buSzPct val="100000"/>
              <a:defRPr sz="1000"/>
            </a:lvl4pPr>
            <a:lvl5pPr indent="-317500" marL="1981200" marR="0" rtl="0">
              <a:spcBef>
                <a:spcPts val="280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aktuální kapito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rtl="0" algn="ctr">
              <a:spcBef>
                <a:spcPts val="0"/>
              </a:spcBef>
              <a:buSzPct val="100000"/>
              <a:defRPr sz="4800"/>
            </a:lvl2pPr>
            <a:lvl3pPr rtl="0" algn="ctr">
              <a:spcBef>
                <a:spcPts val="0"/>
              </a:spcBef>
              <a:buSzPct val="100000"/>
              <a:defRPr sz="4800"/>
            </a:lvl3pPr>
            <a:lvl4pPr rtl="0" algn="ctr">
              <a:spcBef>
                <a:spcPts val="0"/>
              </a:spcBef>
              <a:buSzPct val="100000"/>
              <a:defRPr sz="4800"/>
            </a:lvl4pPr>
            <a:lvl5pPr rtl="0" algn="ctr">
              <a:spcBef>
                <a:spcPts val="0"/>
              </a:spcBef>
              <a:buSzPct val="100000"/>
              <a:defRPr sz="4800"/>
            </a:lvl5pPr>
            <a:lvl6pPr rtl="0" algn="ctr">
              <a:spcBef>
                <a:spcPts val="0"/>
              </a:spcBef>
              <a:buSzPct val="100000"/>
              <a:defRPr sz="4800"/>
            </a:lvl6pPr>
            <a:lvl7pPr rtl="0" algn="ctr">
              <a:spcBef>
                <a:spcPts val="0"/>
              </a:spcBef>
              <a:buSzPct val="100000"/>
              <a:defRPr sz="4800"/>
            </a:lvl7pPr>
            <a:lvl8pPr rtl="0" algn="ctr">
              <a:spcBef>
                <a:spcPts val="0"/>
              </a:spcBef>
              <a:buSzPct val="100000"/>
              <a:defRPr sz="4800"/>
            </a:lvl8pPr>
            <a:lvl9pPr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2281575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92275" y="2281550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odu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" Type="http://schemas.openxmlformats.org/officeDocument/2006/relationships/image" Target="../media/image09.png"/><Relationship Id="rId4" Type="http://schemas.openxmlformats.org/officeDocument/2006/relationships/slideLayout" Target="../slideLayouts/slideLayout3.xml"/><Relationship Id="rId10" Type="http://schemas.openxmlformats.org/officeDocument/2006/relationships/slideLayout" Target="../slideLayouts/slideLayout9.xml"/><Relationship Id="rId3" Type="http://schemas.openxmlformats.org/officeDocument/2006/relationships/slideLayout" Target="../slideLayouts/slideLayout2.xml"/><Relationship Id="rId11" Type="http://schemas.openxmlformats.org/officeDocument/2006/relationships/slideLayout" Target="../slideLayouts/slideLayout10.xml"/><Relationship Id="rId9" Type="http://schemas.openxmlformats.org/officeDocument/2006/relationships/slideLayout" Target="../slideLayouts/slideLayout8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slideLayout" Target="../slideLayouts/slideLayout7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None/>
              <a:defRPr b="1"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rgbClr val="4A4A49"/>
              </a:buClr>
              <a:buSzPct val="100000"/>
              <a:buFont typeface="Roboto"/>
              <a:buChar char="●"/>
              <a:defRPr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○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■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07.png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04.png"/><Relationship Id="rId3" Type="http://schemas.openxmlformats.org/officeDocument/2006/relationships/image" Target="../media/image03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05.pn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Odkudkoliv, kdykoliv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Odkudkoliv, kdykoliv, automaticky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Odkudkoliv, kdykoliv, specializovaně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Odkudkoliv, kdykoliv, rozumět do hloubky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 nás čeká?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Shape 114"/>
          <p:cNvPicPr preferRelativeResize="0"/>
          <p:nvPr/>
        </p:nvPicPr>
        <p:blipFill rotWithShape="1">
          <a:blip r:embed="rId3">
            <a:alphaModFix/>
          </a:blip>
          <a:srcRect b="-1435" l="0" r="0" t="18927"/>
          <a:stretch/>
        </p:blipFill>
        <p:spPr>
          <a:xfrm>
            <a:off x="-23200" y="1599400"/>
            <a:ext cx="9190399" cy="628547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>
            <p:ph type="title"/>
          </p:nvPr>
        </p:nvSpPr>
        <p:spPr>
          <a:xfrm>
            <a:off x="457200" y="6780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Abyfirmyšlapaly.cz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ABRA FlexiBee </a:t>
            </a:r>
            <a:br>
              <a:rPr lang="en"/>
            </a:br>
            <a:r>
              <a:rPr lang="en"/>
              <a:t>Developers Day 2015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Nové licence v čase</a:t>
            </a:r>
          </a:p>
        </p:txBody>
      </p:sp>
      <p:pic>
        <p:nvPicPr>
          <p:cNvPr id="54" name="Shape 54"/>
          <p:cNvPicPr preferRelativeResize="0"/>
          <p:nvPr/>
        </p:nvPicPr>
        <p:blipFill rotWithShape="1">
          <a:blip r:embed="rId3">
            <a:alphaModFix/>
          </a:blip>
          <a:srcRect b="0" l="0" r="714" t="0"/>
          <a:stretch/>
        </p:blipFill>
        <p:spPr>
          <a:xfrm>
            <a:off x="331700" y="2635625"/>
            <a:ext cx="8547249" cy="398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Shape 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88375" y="2899350"/>
            <a:ext cx="911950" cy="294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Nové licence v čase</a:t>
            </a:r>
          </a:p>
        </p:txBody>
      </p:sp>
      <p:pic>
        <p:nvPicPr>
          <p:cNvPr id="61" name="Shape 61"/>
          <p:cNvPicPr preferRelativeResize="0"/>
          <p:nvPr/>
        </p:nvPicPr>
        <p:blipFill rotWithShape="1">
          <a:blip r:embed="rId3">
            <a:alphaModFix/>
          </a:blip>
          <a:srcRect b="0" l="0" r="714" t="0"/>
          <a:stretch/>
        </p:blipFill>
        <p:spPr>
          <a:xfrm>
            <a:off x="331700" y="2635625"/>
            <a:ext cx="8547249" cy="398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11904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Počet uživatelů v čase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Aasdasd</a:t>
            </a:r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375" y="2216675"/>
            <a:ext cx="8837250" cy="414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větlý ABRA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