
<file path=[Content_Types].xml><?xml version="1.0" encoding="utf-8"?>
<Types xmlns="http://schemas.openxmlformats.org/package/2006/content-types">
  <Default ContentType="application/vnd.openxmlformats-package.relationships+xml" Extension="rels"/>
  <Default ContentType="image/png" Extension="png"/>
  <Default ContentType="application/xml" Extension="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8.xml"/>
  <Override ContentType="application/vnd.openxmlformats-officedocument.presentationml.slide+xml" PartName="/ppt/slides/slide10.xml"/>
  <Override ContentType="application/vnd.openxmlformats-officedocument.presentationml.slide+xml" PartName="/ppt/slides/slide4.xml"/>
  <Override ContentType="application/vnd.openxmlformats-officedocument.presentationml.slide+xml" PartName="/ppt/slides/slide14.xml"/>
  <Override ContentType="application/vnd.openxmlformats-officedocument.presentationml.slide+xml" PartName="/ppt/slides/slide11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9753600" cx="130048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2" Type="http://schemas.openxmlformats.org/officeDocument/2006/relationships/slide" Target="slides/slide7.xml"/><Relationship Id="rId2" Type="http://schemas.openxmlformats.org/officeDocument/2006/relationships/presProps" Target="presProps.xml"/><Relationship Id="rId13" Type="http://schemas.openxmlformats.org/officeDocument/2006/relationships/slide" Target="slides/slide8.xml"/><Relationship Id="rId1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3" Type="http://schemas.openxmlformats.org/officeDocument/2006/relationships/tableStyles" Target="tableStyles.xml"/><Relationship Id="rId20" Type="http://schemas.openxmlformats.org/officeDocument/2006/relationships/slide" Target="slides/slide15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lnSpc>
                <a:spcPct val="117999"/>
              </a:lnSpc>
              <a:spcBef>
                <a:spcPts val="0"/>
              </a:spcBef>
              <a:defRPr/>
            </a:lvl1pPr>
            <a:lvl2pPr indent="228600" marL="0" marR="0" rtl="0" algn="l">
              <a:lnSpc>
                <a:spcPct val="117999"/>
              </a:lnSpc>
              <a:spcBef>
                <a:spcPts val="0"/>
              </a:spcBef>
              <a:defRPr/>
            </a:lvl2pPr>
            <a:lvl3pPr indent="457200" marL="0" marR="0" rtl="0" algn="l">
              <a:lnSpc>
                <a:spcPct val="117999"/>
              </a:lnSpc>
              <a:spcBef>
                <a:spcPts val="0"/>
              </a:spcBef>
              <a:defRPr/>
            </a:lvl3pPr>
            <a:lvl4pPr indent="685800" marL="0" marR="0" rtl="0" algn="l">
              <a:lnSpc>
                <a:spcPct val="117999"/>
              </a:lnSpc>
              <a:spcBef>
                <a:spcPts val="0"/>
              </a:spcBef>
              <a:defRPr/>
            </a:lvl4pPr>
            <a:lvl5pPr indent="914400" marL="0" marR="0" rtl="0" algn="l">
              <a:lnSpc>
                <a:spcPct val="117999"/>
              </a:lnSpc>
              <a:spcBef>
                <a:spcPts val="0"/>
              </a:spcBef>
              <a:defRPr/>
            </a:lvl5pPr>
            <a:lvl6pPr indent="1143000" marL="0" marR="0" rtl="0" algn="l">
              <a:lnSpc>
                <a:spcPct val="117999"/>
              </a:lnSpc>
              <a:spcBef>
                <a:spcPts val="0"/>
              </a:spcBef>
              <a:defRPr/>
            </a:lvl6pPr>
            <a:lvl7pPr indent="1371600" marL="0" marR="0" rtl="0" algn="l">
              <a:lnSpc>
                <a:spcPct val="117999"/>
              </a:lnSpc>
              <a:spcBef>
                <a:spcPts val="0"/>
              </a:spcBef>
              <a:defRPr/>
            </a:lvl7pPr>
            <a:lvl8pPr indent="1600200" marL="0" marR="0" rtl="0" algn="l">
              <a:lnSpc>
                <a:spcPct val="117999"/>
              </a:lnSpc>
              <a:spcBef>
                <a:spcPts val="0"/>
              </a:spcBef>
              <a:defRPr/>
            </a:lvl8pPr>
            <a:lvl9pPr indent="1828800" marL="0" marR="0" rtl="0" algn="l">
              <a:lnSpc>
                <a:spcPct val="117999"/>
              </a:lnSpc>
              <a:spcBef>
                <a:spcPts val="0"/>
              </a:spcBef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0" name="Shape 9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5" name="Shape 9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" name="Shape 10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" name="Shape 11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8" name="Shape 11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3" name="Shape 4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" name="Shape 5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6" name="Shape 5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2" name="Shape 6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8" name="Shape 6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3" name="Shape 7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9" name="Shape 7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5" name="Shape 8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&amp; Subtitl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/>
          <p:nvPr>
            <p:ph type="title"/>
          </p:nvPr>
        </p:nvSpPr>
        <p:spPr>
          <a:xfrm>
            <a:off x="1270000" y="1638300"/>
            <a:ext cx="10464800" cy="3301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ctr">
              <a:spcBef>
                <a:spcPts val="0"/>
              </a:spcBef>
              <a:defRPr/>
            </a:lvl1pPr>
            <a:lvl2pPr indent="228600" rtl="0" algn="ctr">
              <a:spcBef>
                <a:spcPts val="0"/>
              </a:spcBef>
              <a:defRPr/>
            </a:lvl2pPr>
            <a:lvl3pPr indent="457200" rtl="0" algn="ctr">
              <a:spcBef>
                <a:spcPts val="0"/>
              </a:spcBef>
              <a:defRPr/>
            </a:lvl3pPr>
            <a:lvl4pPr indent="685800" rtl="0" algn="ctr">
              <a:spcBef>
                <a:spcPts val="0"/>
              </a:spcBef>
              <a:defRPr/>
            </a:lvl4pPr>
            <a:lvl5pPr indent="914400" rtl="0" algn="ctr">
              <a:spcBef>
                <a:spcPts val="0"/>
              </a:spcBef>
              <a:defRPr/>
            </a:lvl5pPr>
            <a:lvl6pPr indent="1143000" rtl="0" algn="ctr">
              <a:spcBef>
                <a:spcPts val="0"/>
              </a:spcBef>
              <a:defRPr/>
            </a:lvl6pPr>
            <a:lvl7pPr indent="1371600" rtl="0" algn="ctr">
              <a:spcBef>
                <a:spcPts val="0"/>
              </a:spcBef>
              <a:defRPr/>
            </a:lvl7pPr>
            <a:lvl8pPr indent="1600200" rtl="0" algn="ctr">
              <a:spcBef>
                <a:spcPts val="0"/>
              </a:spcBef>
              <a:defRPr/>
            </a:lvl8pPr>
            <a:lvl9pPr indent="1828800" rtl="0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9" name="Shape 9"/>
          <p:cNvSpPr txBox="1"/>
          <p:nvPr>
            <p:ph idx="1" type="body"/>
          </p:nvPr>
        </p:nvSpPr>
        <p:spPr>
          <a:xfrm>
            <a:off x="1270000" y="5029200"/>
            <a:ext cx="10464800" cy="1130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 algn="ctr">
              <a:spcBef>
                <a:spcPts val="0"/>
              </a:spcBef>
              <a:buFont typeface="Helvetica Neue"/>
              <a:buNone/>
              <a:defRPr/>
            </a:lvl1pPr>
            <a:lvl2pPr indent="228600" marL="0" rtl="0" algn="ctr">
              <a:spcBef>
                <a:spcPts val="0"/>
              </a:spcBef>
              <a:buFont typeface="Helvetica Neue"/>
              <a:buNone/>
              <a:defRPr/>
            </a:lvl2pPr>
            <a:lvl3pPr indent="457200" marL="0" rtl="0" algn="ctr">
              <a:spcBef>
                <a:spcPts val="0"/>
              </a:spcBef>
              <a:buFont typeface="Helvetica Neue"/>
              <a:buNone/>
              <a:defRPr/>
            </a:lvl3pPr>
            <a:lvl4pPr indent="685800" marL="0" rtl="0" algn="ctr">
              <a:spcBef>
                <a:spcPts val="0"/>
              </a:spcBef>
              <a:buFont typeface="Helvetica Neue"/>
              <a:buNone/>
              <a:defRPr/>
            </a:lvl4pPr>
            <a:lvl5pPr indent="914400" marL="0" rtl="0" algn="ctr">
              <a:spcBef>
                <a:spcPts val="0"/>
              </a:spcBef>
              <a:buFont typeface="Helvetica Neue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ullet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idx="1" type="body"/>
          </p:nvPr>
        </p:nvSpPr>
        <p:spPr>
          <a:xfrm>
            <a:off x="952500" y="1270000"/>
            <a:ext cx="11099799" cy="72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-273050" marL="444500" rtl="0">
              <a:spcBef>
                <a:spcPts val="4200"/>
              </a:spcBef>
              <a:buFont typeface="Helvetica Neue"/>
              <a:buChar char="•"/>
              <a:defRPr/>
            </a:lvl1pPr>
            <a:lvl2pPr indent="-273050" marL="889000" rtl="0">
              <a:spcBef>
                <a:spcPts val="4200"/>
              </a:spcBef>
              <a:buFont typeface="Helvetica Neue"/>
              <a:buChar char="•"/>
              <a:defRPr/>
            </a:lvl2pPr>
            <a:lvl3pPr indent="-273050" marL="1333500" rtl="0">
              <a:spcBef>
                <a:spcPts val="4200"/>
              </a:spcBef>
              <a:buFont typeface="Helvetica Neue"/>
              <a:buChar char="•"/>
              <a:defRPr/>
            </a:lvl3pPr>
            <a:lvl4pPr indent="-273050" marL="1778000" rtl="0">
              <a:spcBef>
                <a:spcPts val="4200"/>
              </a:spcBef>
              <a:buFont typeface="Helvetica Neue"/>
              <a:buChar char="•"/>
              <a:defRPr/>
            </a:lvl4pPr>
            <a:lvl5pPr indent="-273050" marL="2222500" rtl="0">
              <a:spcBef>
                <a:spcPts val="4200"/>
              </a:spcBef>
              <a:buFont typeface="Helvetica Neue"/>
              <a:buChar char="•"/>
              <a:defRPr/>
            </a:lvl5pPr>
            <a:lvl6pPr indent="-273050" marL="2667000" rtl="0">
              <a:spcBef>
                <a:spcPts val="4200"/>
              </a:spcBef>
              <a:buFont typeface="Helvetica Neue"/>
              <a:buChar char="•"/>
              <a:defRPr/>
            </a:lvl6pPr>
            <a:lvl7pPr indent="-273050" marL="3111500" rtl="0">
              <a:spcBef>
                <a:spcPts val="4200"/>
              </a:spcBef>
              <a:buFont typeface="Helvetica Neue"/>
              <a:buChar char="•"/>
              <a:defRPr/>
            </a:lvl7pPr>
            <a:lvl8pPr indent="-273050" marL="3556000" rtl="0">
              <a:spcBef>
                <a:spcPts val="4200"/>
              </a:spcBef>
              <a:buFont typeface="Helvetica Neue"/>
              <a:buChar char="•"/>
              <a:defRPr/>
            </a:lvl8pPr>
            <a:lvl9pPr indent="-273050" marL="4000500" rtl="0">
              <a:spcBef>
                <a:spcPts val="4200"/>
              </a:spcBef>
              <a:buFont typeface="Helvetica Neue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Photo - 3 Up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lank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&amp; Bullets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x="952500" y="444500"/>
            <a:ext cx="11099799" cy="2158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defRPr/>
            </a:lvl1pPr>
            <a:lvl2pPr indent="228600" rtl="0" algn="ctr">
              <a:spcBef>
                <a:spcPts val="0"/>
              </a:spcBef>
              <a:defRPr/>
            </a:lvl2pPr>
            <a:lvl3pPr indent="457200" rtl="0" algn="ctr">
              <a:spcBef>
                <a:spcPts val="0"/>
              </a:spcBef>
              <a:defRPr/>
            </a:lvl3pPr>
            <a:lvl4pPr indent="685800" rtl="0" algn="ctr">
              <a:spcBef>
                <a:spcPts val="0"/>
              </a:spcBef>
              <a:defRPr/>
            </a:lvl4pPr>
            <a:lvl5pPr indent="914400" rtl="0" algn="ctr">
              <a:spcBef>
                <a:spcPts val="0"/>
              </a:spcBef>
              <a:defRPr/>
            </a:lvl5pPr>
            <a:lvl6pPr indent="1143000" rtl="0" algn="ctr">
              <a:spcBef>
                <a:spcPts val="0"/>
              </a:spcBef>
              <a:defRPr/>
            </a:lvl6pPr>
            <a:lvl7pPr indent="1371600" rtl="0" algn="ctr">
              <a:spcBef>
                <a:spcPts val="0"/>
              </a:spcBef>
              <a:defRPr/>
            </a:lvl7pPr>
            <a:lvl8pPr indent="1600200" rtl="0" algn="ctr">
              <a:spcBef>
                <a:spcPts val="0"/>
              </a:spcBef>
              <a:defRPr/>
            </a:lvl8pPr>
            <a:lvl9pPr indent="1828800" rtl="0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x="952500" y="2603500"/>
            <a:ext cx="11099799" cy="6286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-273050" marL="444500" rtl="0">
              <a:spcBef>
                <a:spcPts val="4200"/>
              </a:spcBef>
              <a:buFont typeface="Helvetica Neue"/>
              <a:buChar char="•"/>
              <a:defRPr/>
            </a:lvl1pPr>
            <a:lvl2pPr indent="-273050" marL="889000" rtl="0">
              <a:spcBef>
                <a:spcPts val="4200"/>
              </a:spcBef>
              <a:buFont typeface="Helvetica Neue"/>
              <a:buChar char="•"/>
              <a:defRPr/>
            </a:lvl2pPr>
            <a:lvl3pPr indent="-273050" marL="1333500" rtl="0">
              <a:spcBef>
                <a:spcPts val="4200"/>
              </a:spcBef>
              <a:buFont typeface="Helvetica Neue"/>
              <a:buChar char="•"/>
              <a:defRPr/>
            </a:lvl3pPr>
            <a:lvl4pPr indent="-273050" marL="1778000" rtl="0">
              <a:spcBef>
                <a:spcPts val="4200"/>
              </a:spcBef>
              <a:buFont typeface="Helvetica Neue"/>
              <a:buChar char="•"/>
              <a:defRPr/>
            </a:lvl4pPr>
            <a:lvl5pPr indent="-273050" marL="2222500" rtl="0">
              <a:spcBef>
                <a:spcPts val="4200"/>
              </a:spcBef>
              <a:buFont typeface="Helvetica Neue"/>
              <a:buChar char="•"/>
              <a:defRPr/>
            </a:lvl5pPr>
            <a:lvl6pPr indent="-273050" marL="2667000" rtl="0">
              <a:spcBef>
                <a:spcPts val="4200"/>
              </a:spcBef>
              <a:buFont typeface="Helvetica Neue"/>
              <a:buChar char="•"/>
              <a:defRPr/>
            </a:lvl6pPr>
            <a:lvl7pPr indent="-273050" marL="3111500" rtl="0">
              <a:spcBef>
                <a:spcPts val="4200"/>
              </a:spcBef>
              <a:buFont typeface="Helvetica Neue"/>
              <a:buChar char="•"/>
              <a:defRPr/>
            </a:lvl7pPr>
            <a:lvl8pPr indent="-273050" marL="3556000" rtl="0">
              <a:spcBef>
                <a:spcPts val="4200"/>
              </a:spcBef>
              <a:buFont typeface="Helvetica Neue"/>
              <a:buChar char="•"/>
              <a:defRPr/>
            </a:lvl8pPr>
            <a:lvl9pPr indent="-273050" marL="4000500" rtl="0">
              <a:spcBef>
                <a:spcPts val="4200"/>
              </a:spcBef>
              <a:buFont typeface="Helvetica Neue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Photo - Horizontal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ctr">
              <a:spcBef>
                <a:spcPts val="0"/>
              </a:spcBef>
              <a:defRPr/>
            </a:lvl1pPr>
            <a:lvl2pPr indent="228600" rtl="0" algn="ctr">
              <a:spcBef>
                <a:spcPts val="0"/>
              </a:spcBef>
              <a:defRPr/>
            </a:lvl2pPr>
            <a:lvl3pPr indent="457200" rtl="0" algn="ctr">
              <a:spcBef>
                <a:spcPts val="0"/>
              </a:spcBef>
              <a:defRPr/>
            </a:lvl3pPr>
            <a:lvl4pPr indent="685800" rtl="0" algn="ctr">
              <a:spcBef>
                <a:spcPts val="0"/>
              </a:spcBef>
              <a:defRPr/>
            </a:lvl4pPr>
            <a:lvl5pPr indent="914400" rtl="0" algn="ctr">
              <a:spcBef>
                <a:spcPts val="0"/>
              </a:spcBef>
              <a:defRPr/>
            </a:lvl5pPr>
            <a:lvl6pPr indent="1143000" rtl="0" algn="ctr">
              <a:spcBef>
                <a:spcPts val="0"/>
              </a:spcBef>
              <a:defRPr/>
            </a:lvl6pPr>
            <a:lvl7pPr indent="1371600" rtl="0" algn="ctr">
              <a:spcBef>
                <a:spcPts val="0"/>
              </a:spcBef>
              <a:defRPr/>
            </a:lvl7pPr>
            <a:lvl8pPr indent="1600200" rtl="0" algn="ctr">
              <a:spcBef>
                <a:spcPts val="0"/>
              </a:spcBef>
              <a:defRPr/>
            </a:lvl8pPr>
            <a:lvl9pPr indent="1828800" rtl="0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x="1270000" y="8191500"/>
            <a:ext cx="10464800" cy="1130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 algn="ctr">
              <a:spcBef>
                <a:spcPts val="0"/>
              </a:spcBef>
              <a:buFont typeface="Helvetica Neue"/>
              <a:buNone/>
              <a:defRPr/>
            </a:lvl1pPr>
            <a:lvl2pPr indent="228600" marL="0" rtl="0" algn="ctr">
              <a:spcBef>
                <a:spcPts val="0"/>
              </a:spcBef>
              <a:buFont typeface="Helvetica Neue"/>
              <a:buNone/>
              <a:defRPr/>
            </a:lvl2pPr>
            <a:lvl3pPr indent="457200" marL="0" rtl="0" algn="ctr">
              <a:spcBef>
                <a:spcPts val="0"/>
              </a:spcBef>
              <a:buFont typeface="Helvetica Neue"/>
              <a:buNone/>
              <a:defRPr/>
            </a:lvl3pPr>
            <a:lvl4pPr indent="685800" marL="0" rtl="0" algn="ctr">
              <a:spcBef>
                <a:spcPts val="0"/>
              </a:spcBef>
              <a:buFont typeface="Helvetica Neue"/>
              <a:buNone/>
              <a:defRPr/>
            </a:lvl4pPr>
            <a:lvl5pPr indent="914400" marL="0" rtl="0" algn="ctr">
              <a:spcBef>
                <a:spcPts val="0"/>
              </a:spcBef>
              <a:buFont typeface="Helvetica Neue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Quot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Photo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- Center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1270000" y="3225800"/>
            <a:ext cx="10464800" cy="330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defRPr/>
            </a:lvl1pPr>
            <a:lvl2pPr indent="228600" rtl="0" algn="ctr">
              <a:spcBef>
                <a:spcPts val="0"/>
              </a:spcBef>
              <a:defRPr/>
            </a:lvl2pPr>
            <a:lvl3pPr indent="457200" rtl="0" algn="ctr">
              <a:spcBef>
                <a:spcPts val="0"/>
              </a:spcBef>
              <a:defRPr/>
            </a:lvl3pPr>
            <a:lvl4pPr indent="685800" rtl="0" algn="ctr">
              <a:spcBef>
                <a:spcPts val="0"/>
              </a:spcBef>
              <a:defRPr/>
            </a:lvl4pPr>
            <a:lvl5pPr indent="914400" rtl="0" algn="ctr">
              <a:spcBef>
                <a:spcPts val="0"/>
              </a:spcBef>
              <a:defRPr/>
            </a:lvl5pPr>
            <a:lvl6pPr indent="1143000" rtl="0" algn="ctr">
              <a:spcBef>
                <a:spcPts val="0"/>
              </a:spcBef>
              <a:defRPr/>
            </a:lvl6pPr>
            <a:lvl7pPr indent="1371600" rtl="0" algn="ctr">
              <a:spcBef>
                <a:spcPts val="0"/>
              </a:spcBef>
              <a:defRPr/>
            </a:lvl7pPr>
            <a:lvl8pPr indent="1600200" rtl="0" algn="ctr">
              <a:spcBef>
                <a:spcPts val="0"/>
              </a:spcBef>
              <a:defRPr/>
            </a:lvl8pPr>
            <a:lvl9pPr indent="1828800" rtl="0" algn="ctr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Photo - Vertical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952500" y="635000"/>
            <a:ext cx="5333999" cy="398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952500" y="4762500"/>
            <a:ext cx="5333999" cy="41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 algn="ctr">
              <a:spcBef>
                <a:spcPts val="0"/>
              </a:spcBef>
              <a:buFont typeface="Helvetica Neue"/>
              <a:buNone/>
              <a:defRPr/>
            </a:lvl1pPr>
            <a:lvl2pPr indent="228600" marL="0" rtl="0" algn="ctr">
              <a:spcBef>
                <a:spcPts val="0"/>
              </a:spcBef>
              <a:buFont typeface="Helvetica Neue"/>
              <a:buNone/>
              <a:defRPr/>
            </a:lvl2pPr>
            <a:lvl3pPr indent="457200" marL="0" rtl="0" algn="ctr">
              <a:spcBef>
                <a:spcPts val="0"/>
              </a:spcBef>
              <a:buFont typeface="Helvetica Neue"/>
              <a:buNone/>
              <a:defRPr/>
            </a:lvl3pPr>
            <a:lvl4pPr indent="685800" marL="0" rtl="0" algn="ctr">
              <a:spcBef>
                <a:spcPts val="0"/>
              </a:spcBef>
              <a:buFont typeface="Helvetica Neue"/>
              <a:buNone/>
              <a:defRPr/>
            </a:lvl4pPr>
            <a:lvl5pPr indent="914400" marL="0" rtl="0" algn="ctr">
              <a:spcBef>
                <a:spcPts val="0"/>
              </a:spcBef>
              <a:buFont typeface="Helvetica Neue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- Top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952500" y="444500"/>
            <a:ext cx="11099799" cy="2158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defRPr/>
            </a:lvl1pPr>
            <a:lvl2pPr indent="228600" rtl="0" algn="ctr">
              <a:spcBef>
                <a:spcPts val="0"/>
              </a:spcBef>
              <a:defRPr/>
            </a:lvl2pPr>
            <a:lvl3pPr indent="457200" rtl="0" algn="ctr">
              <a:spcBef>
                <a:spcPts val="0"/>
              </a:spcBef>
              <a:defRPr/>
            </a:lvl3pPr>
            <a:lvl4pPr indent="685800" rtl="0" algn="ctr">
              <a:spcBef>
                <a:spcPts val="0"/>
              </a:spcBef>
              <a:defRPr/>
            </a:lvl4pPr>
            <a:lvl5pPr indent="914400" rtl="0" algn="ctr">
              <a:spcBef>
                <a:spcPts val="0"/>
              </a:spcBef>
              <a:defRPr/>
            </a:lvl5pPr>
            <a:lvl6pPr indent="1143000" rtl="0" algn="ctr">
              <a:spcBef>
                <a:spcPts val="0"/>
              </a:spcBef>
              <a:defRPr/>
            </a:lvl6pPr>
            <a:lvl7pPr indent="1371600" rtl="0" algn="ctr">
              <a:spcBef>
                <a:spcPts val="0"/>
              </a:spcBef>
              <a:defRPr/>
            </a:lvl7pPr>
            <a:lvl8pPr indent="1600200" rtl="0" algn="ctr">
              <a:spcBef>
                <a:spcPts val="0"/>
              </a:spcBef>
              <a:defRPr/>
            </a:lvl8pPr>
            <a:lvl9pPr indent="1828800" rtl="0" algn="ctr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, Bullets &amp; Photo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952500" y="444500"/>
            <a:ext cx="11099799" cy="2158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defRPr/>
            </a:lvl1pPr>
            <a:lvl2pPr indent="228600" rtl="0" algn="ctr">
              <a:spcBef>
                <a:spcPts val="0"/>
              </a:spcBef>
              <a:defRPr/>
            </a:lvl2pPr>
            <a:lvl3pPr indent="457200" rtl="0" algn="ctr">
              <a:spcBef>
                <a:spcPts val="0"/>
              </a:spcBef>
              <a:defRPr/>
            </a:lvl3pPr>
            <a:lvl4pPr indent="685800" rtl="0" algn="ctr">
              <a:spcBef>
                <a:spcPts val="0"/>
              </a:spcBef>
              <a:defRPr/>
            </a:lvl4pPr>
            <a:lvl5pPr indent="914400" rtl="0" algn="ctr">
              <a:spcBef>
                <a:spcPts val="0"/>
              </a:spcBef>
              <a:defRPr/>
            </a:lvl5pPr>
            <a:lvl6pPr indent="1143000" rtl="0" algn="ctr">
              <a:spcBef>
                <a:spcPts val="0"/>
              </a:spcBef>
              <a:defRPr/>
            </a:lvl6pPr>
            <a:lvl7pPr indent="1371600" rtl="0" algn="ctr">
              <a:spcBef>
                <a:spcPts val="0"/>
              </a:spcBef>
              <a:defRPr/>
            </a:lvl7pPr>
            <a:lvl8pPr indent="1600200" rtl="0" algn="ctr">
              <a:spcBef>
                <a:spcPts val="0"/>
              </a:spcBef>
              <a:defRPr/>
            </a:lvl8pPr>
            <a:lvl9pPr indent="1828800" rtl="0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952500" y="2603500"/>
            <a:ext cx="5333999" cy="6286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-342900" marL="342900" rtl="0">
              <a:spcBef>
                <a:spcPts val="3200"/>
              </a:spcBef>
              <a:defRPr/>
            </a:lvl1pPr>
            <a:lvl2pPr indent="-342900" marL="685800" rtl="0">
              <a:spcBef>
                <a:spcPts val="3200"/>
              </a:spcBef>
              <a:defRPr/>
            </a:lvl2pPr>
            <a:lvl3pPr indent="-342900" marL="1028700" rtl="0">
              <a:spcBef>
                <a:spcPts val="3200"/>
              </a:spcBef>
              <a:defRPr/>
            </a:lvl3pPr>
            <a:lvl4pPr indent="-342900" marL="1371600" rtl="0">
              <a:spcBef>
                <a:spcPts val="3200"/>
              </a:spcBef>
              <a:defRPr/>
            </a:lvl4pPr>
            <a:lvl5pPr indent="-342900" marL="1714500" rtl="0">
              <a:spcBef>
                <a:spcPts val="320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2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3.xml"/><Relationship Id="rId1" Type="http://schemas.openxmlformats.org/officeDocument/2006/relationships/slideLayout" Target="../slideLayouts/slideLayout1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3" Type="http://schemas.openxmlformats.org/officeDocument/2006/relationships/slideLayout" Target="../slideLayouts/slideLayout3.xml"/><Relationship Id="rId11" Type="http://schemas.openxmlformats.org/officeDocument/2006/relationships/slideLayout" Target="../slideLayouts/slideLayout11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952500" y="444500"/>
            <a:ext cx="11099799" cy="2158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228600" marL="0" marR="0" rtl="0" algn="ctr">
              <a:spcBef>
                <a:spcPts val="0"/>
              </a:spcBef>
              <a:defRPr/>
            </a:lvl2pPr>
            <a:lvl3pPr indent="457200" marL="0" marR="0" rtl="0" algn="ctr">
              <a:spcBef>
                <a:spcPts val="0"/>
              </a:spcBef>
              <a:defRPr/>
            </a:lvl3pPr>
            <a:lvl4pPr indent="685800" marL="0" marR="0" rtl="0" algn="ctr">
              <a:spcBef>
                <a:spcPts val="0"/>
              </a:spcBef>
              <a:defRPr/>
            </a:lvl4pPr>
            <a:lvl5pPr indent="914400" marL="0" marR="0" rtl="0" algn="ctr">
              <a:spcBef>
                <a:spcPts val="0"/>
              </a:spcBef>
              <a:defRPr/>
            </a:lvl5pPr>
            <a:lvl6pPr indent="1143000" marL="0" marR="0" rtl="0" algn="ctr">
              <a:spcBef>
                <a:spcPts val="0"/>
              </a:spcBef>
              <a:defRPr/>
            </a:lvl6pPr>
            <a:lvl7pPr indent="1371600" marL="0" marR="0" rtl="0" algn="ctr">
              <a:spcBef>
                <a:spcPts val="0"/>
              </a:spcBef>
              <a:defRPr/>
            </a:lvl7pPr>
            <a:lvl8pPr indent="1600200" marL="0" marR="0" rtl="0" algn="ctr">
              <a:spcBef>
                <a:spcPts val="0"/>
              </a:spcBef>
              <a:defRPr/>
            </a:lvl8pPr>
            <a:lvl9pPr indent="1828800" marL="0" marR="0" rtl="0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952500" y="2603500"/>
            <a:ext cx="11099799" cy="6286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-273050" marL="444500" marR="0" rtl="0" algn="l">
              <a:spcBef>
                <a:spcPts val="4200"/>
              </a:spcBef>
              <a:buFont typeface="Helvetica Neue"/>
              <a:buChar char="•"/>
              <a:defRPr/>
            </a:lvl1pPr>
            <a:lvl2pPr indent="-273050" marL="889000" marR="0" rtl="0" algn="l">
              <a:spcBef>
                <a:spcPts val="4200"/>
              </a:spcBef>
              <a:buFont typeface="Helvetica Neue"/>
              <a:buChar char="•"/>
              <a:defRPr/>
            </a:lvl2pPr>
            <a:lvl3pPr indent="-273050" marL="1333500" marR="0" rtl="0" algn="l">
              <a:spcBef>
                <a:spcPts val="4200"/>
              </a:spcBef>
              <a:buFont typeface="Helvetica Neue"/>
              <a:buChar char="•"/>
              <a:defRPr/>
            </a:lvl3pPr>
            <a:lvl4pPr indent="-273050" marL="1778000" marR="0" rtl="0" algn="l">
              <a:spcBef>
                <a:spcPts val="4200"/>
              </a:spcBef>
              <a:buFont typeface="Helvetica Neue"/>
              <a:buChar char="•"/>
              <a:defRPr/>
            </a:lvl4pPr>
            <a:lvl5pPr indent="-273050" marL="2222500" marR="0" rtl="0" algn="l">
              <a:spcBef>
                <a:spcPts val="4200"/>
              </a:spcBef>
              <a:buFont typeface="Helvetica Neue"/>
              <a:buChar char="•"/>
              <a:defRPr/>
            </a:lvl5pPr>
            <a:lvl6pPr indent="-273050" marL="2667000" marR="0" rtl="0" algn="l">
              <a:spcBef>
                <a:spcPts val="4200"/>
              </a:spcBef>
              <a:buFont typeface="Helvetica Neue"/>
              <a:buChar char="•"/>
              <a:defRPr/>
            </a:lvl6pPr>
            <a:lvl7pPr indent="-273050" marL="3111500" marR="0" rtl="0" algn="l">
              <a:spcBef>
                <a:spcPts val="4200"/>
              </a:spcBef>
              <a:buFont typeface="Helvetica Neue"/>
              <a:buChar char="•"/>
              <a:defRPr/>
            </a:lvl7pPr>
            <a:lvl8pPr indent="-273050" marL="3556000" marR="0" rtl="0" algn="l">
              <a:spcBef>
                <a:spcPts val="4200"/>
              </a:spcBef>
              <a:buFont typeface="Helvetica Neue"/>
              <a:buChar char="•"/>
              <a:defRPr/>
            </a:lvl8pPr>
            <a:lvl9pPr indent="-273050" marL="4000500" marR="0" rtl="0" algn="l">
              <a:spcBef>
                <a:spcPts val="4200"/>
              </a:spcBef>
              <a:buFont typeface="Helvetica Neue"/>
              <a:buChar char="•"/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3" Type="http://schemas.openxmlformats.org/officeDocument/2006/relationships/image" Target="../media/image03.png"/></Relationships>
</file>

<file path=ppt/slides/_rels/slide1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3" Type="http://schemas.openxmlformats.org/officeDocument/2006/relationships/image" Target="../media/image04.png"/></Relationships>
</file>

<file path=ppt/slides/_rels/slide1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3" Type="http://schemas.openxmlformats.org/officeDocument/2006/relationships/image" Target="../media/image02.png"/></Relationships>
</file>

<file path=ppt/slides/_rels/slide1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3" Type="http://schemas.openxmlformats.org/officeDocument/2006/relationships/hyperlink" Target="http://cz.linkedin.com/in/novacekroman" TargetMode="Externa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3" Type="http://schemas.openxmlformats.org/officeDocument/2006/relationships/image" Target="../media/image00.png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3" Type="http://schemas.openxmlformats.org/officeDocument/2006/relationships/image" Target="../media/image01.png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1270000" y="1638300"/>
            <a:ext cx="10464800" cy="330199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228600" lvl="1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80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GoodData v praxi</a:t>
            </a:r>
          </a:p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1270000" y="5029200"/>
            <a:ext cx="10464800" cy="267315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Font typeface="Helvetica Neue"/>
              <a:buNone/>
            </a:pPr>
            <a:r>
              <a:rPr b="0" baseline="0" i="0" lang="en-US" sz="32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Roman Nováček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Font typeface="Helvetica Neue"/>
              <a:buNone/>
            </a:pPr>
            <a:r>
              <a:rPr b="0" baseline="0" i="0" lang="en-US" sz="32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11. 6. 2015, FlexiBee Developers Day 2015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Shape 8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0362" y="12700"/>
            <a:ext cx="12026900" cy="9728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Shape 9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44478" y="115622"/>
            <a:ext cx="8315842" cy="95223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Shape 9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2218" y="2618608"/>
            <a:ext cx="12640361" cy="45163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952500" y="444500"/>
            <a:ext cx="11099799" cy="2158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624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Co budeme sledovat za 3 měsíce díky datům z FlexiBee?</a:t>
            </a: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952500" y="2603500"/>
            <a:ext cx="11099799" cy="6286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-444500" lvl="0" marL="444500" marR="0" rtl="0" algn="l">
              <a:spcBef>
                <a:spcPts val="0"/>
              </a:spcBef>
              <a:buClr>
                <a:srgbClr val="000000"/>
              </a:buClr>
              <a:buSzPct val="75000"/>
              <a:buFont typeface="Helvetica Neue"/>
              <a:buChar char="•"/>
            </a:pPr>
            <a:r>
              <a:rPr b="0" baseline="0" i="0" lang="en-US" sz="36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Pokud se produkt prodává aktuálním tempem, tak kdy nám dojde?</a:t>
            </a:r>
          </a:p>
          <a:p>
            <a:pPr indent="-444500" lvl="0" marL="444500" marR="0" rtl="0" algn="l">
              <a:spcBef>
                <a:spcPts val="4200"/>
              </a:spcBef>
              <a:buClr>
                <a:srgbClr val="000000"/>
              </a:buClr>
              <a:buSzPct val="75000"/>
              <a:buFont typeface="Helvetica Neue"/>
              <a:buChar char="•"/>
            </a:pPr>
            <a:r>
              <a:rPr b="0" baseline="0" i="0" lang="en-US" sz="36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Z divizí retail, velkoobchod a eCommerce je která jak reálně nejvíce zisková?</a:t>
            </a:r>
          </a:p>
          <a:p>
            <a:pPr indent="-444500" lvl="0" marL="444500" marR="0" rtl="0" algn="l">
              <a:spcBef>
                <a:spcPts val="4200"/>
              </a:spcBef>
              <a:buClr>
                <a:srgbClr val="000000"/>
              </a:buClr>
              <a:buSzPct val="75000"/>
              <a:buFont typeface="Helvetica Neue"/>
              <a:buChar char="•"/>
            </a:pPr>
            <a:r>
              <a:rPr b="0" baseline="0" i="0" lang="en-US" sz="36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Jaký je stav plnění našeho business case?</a:t>
            </a:r>
          </a:p>
          <a:p>
            <a:pPr indent="-444500" lvl="0" marL="444500" marR="0" rtl="0" algn="l">
              <a:spcBef>
                <a:spcPts val="4200"/>
              </a:spcBef>
              <a:buClr>
                <a:srgbClr val="000000"/>
              </a:buClr>
              <a:buSzPct val="75000"/>
              <a:buFont typeface="Helvetica Neue"/>
              <a:buChar char="•"/>
            </a:pPr>
            <a:r>
              <a:rPr b="0" baseline="0" i="0" lang="en-US" sz="36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Jak se projevilo zdražení produktů?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952500" y="444500"/>
            <a:ext cx="11099799" cy="2158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80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Můj názor</a:t>
            </a:r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952500" y="2603500"/>
            <a:ext cx="11099799" cy="6286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-444500" lvl="0" marL="444500" marR="0" rtl="0" algn="l">
              <a:spcBef>
                <a:spcPts val="0"/>
              </a:spcBef>
              <a:buClr>
                <a:srgbClr val="000000"/>
              </a:buClr>
              <a:buSzPct val="75000"/>
              <a:buFont typeface="Helvetica Neue"/>
              <a:buChar char="•"/>
            </a:pPr>
            <a:r>
              <a:rPr b="0" baseline="0" i="0" lang="en-US" sz="36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FlexiBee má funkční API, tak toho pojďme využít.</a:t>
            </a:r>
          </a:p>
          <a:p>
            <a:pPr indent="-444500" lvl="0" marL="444500" marR="0" rtl="0" algn="l">
              <a:spcBef>
                <a:spcPts val="4200"/>
              </a:spcBef>
              <a:buClr>
                <a:srgbClr val="000000"/>
              </a:buClr>
              <a:buSzPct val="75000"/>
              <a:buFont typeface="Helvetica Neue"/>
              <a:buChar char="•"/>
            </a:pPr>
            <a:r>
              <a:rPr b="0" baseline="0" i="0" lang="en-US" sz="36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Informace chceme držet ve FlexiBee, ne v CMS.</a:t>
            </a:r>
          </a:p>
          <a:p>
            <a:pPr indent="-444500" lvl="0" marL="444500" marR="0" rtl="0" algn="l">
              <a:spcBef>
                <a:spcPts val="4200"/>
              </a:spcBef>
              <a:buClr>
                <a:srgbClr val="000000"/>
              </a:buClr>
              <a:buSzPct val="75000"/>
              <a:buFont typeface="Helvetica Neue"/>
              <a:buChar char="•"/>
            </a:pPr>
            <a:r>
              <a:rPr b="0" baseline="0" i="0" lang="en-US" sz="36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Keboola Connection + GoodData = $$$</a:t>
            </a:r>
          </a:p>
          <a:p>
            <a:pPr indent="-444500" lvl="0" marL="444500" marR="0" rtl="0" algn="l">
              <a:spcBef>
                <a:spcPts val="4200"/>
              </a:spcBef>
              <a:buClr>
                <a:srgbClr val="000000"/>
              </a:buClr>
              <a:buSzPct val="75000"/>
              <a:buFont typeface="Helvetica Neue"/>
              <a:buChar char="•"/>
            </a:pPr>
            <a:r>
              <a:rPr b="0" baseline="0" i="0" lang="en-US" sz="36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Začněte řešit první malý problém!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1270000" y="1562100"/>
            <a:ext cx="10464800" cy="330199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80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Děkuji za pozornost</a:t>
            </a:r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1270000" y="5029200"/>
            <a:ext cx="10464800" cy="406935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Font typeface="Helvetica Neue"/>
              <a:buNone/>
            </a:pPr>
            <a:r>
              <a:rPr b="0" baseline="0" i="0" lang="en-US" sz="32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Roman Nováček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Font typeface="Helvetica Neue"/>
              <a:buNone/>
            </a:pPr>
            <a:r>
              <a:rPr b="0" baseline="0" i="0" lang="en-US" sz="32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+420 792 592 592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Font typeface="Helvetica Neue"/>
              <a:buNone/>
            </a:pPr>
            <a:r>
              <a:rPr b="0" baseline="0" i="0" lang="en-US" sz="32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roman@myepico.com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Font typeface="Helvetica Neue"/>
              <a:buNone/>
            </a:pPr>
            <a:r>
              <a:rPr b="0" baseline="0" i="0" lang="en-US" sz="32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https://twitter.com/ronovacek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Font typeface="Helvetica Neue"/>
              <a:buNone/>
            </a:pPr>
            <a:r>
              <a:rPr b="0" baseline="0" i="0" lang="en-US" sz="3200" u="sng" cap="none" strike="noStrike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3"/>
              </a:rPr>
              <a:t>cz.linkedin.com/in/novacekroman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952500" y="444500"/>
            <a:ext cx="11099799" cy="2158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80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Obsah</a:t>
            </a:r>
          </a:p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952500" y="2603500"/>
            <a:ext cx="11099799" cy="6286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-444500" lvl="0" marL="444500" marR="0" rtl="0" algn="l">
              <a:spcBef>
                <a:spcPts val="0"/>
              </a:spcBef>
              <a:buClr>
                <a:srgbClr val="000000"/>
              </a:buClr>
              <a:buSzPct val="75000"/>
              <a:buFont typeface="Helvetica Neue"/>
              <a:buChar char="•"/>
            </a:pPr>
            <a:r>
              <a:rPr b="0" baseline="0" i="0" lang="en-US" sz="36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Znáte nás?</a:t>
            </a:r>
          </a:p>
          <a:p>
            <a:pPr indent="-444500" lvl="0" marL="444500" marR="0" rtl="0" algn="l">
              <a:spcBef>
                <a:spcPts val="4200"/>
              </a:spcBef>
              <a:buClr>
                <a:srgbClr val="000000"/>
              </a:buClr>
              <a:buSzPct val="75000"/>
              <a:buFont typeface="Helvetica Neue"/>
              <a:buChar char="•"/>
            </a:pPr>
            <a:r>
              <a:rPr b="0" baseline="0" i="0" lang="en-US" sz="36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A znáte GoodData &amp; Keboola Connection?</a:t>
            </a:r>
          </a:p>
          <a:p>
            <a:pPr indent="-444500" lvl="0" marL="444500" marR="0" rtl="0" algn="l">
              <a:spcBef>
                <a:spcPts val="4200"/>
              </a:spcBef>
              <a:buClr>
                <a:srgbClr val="000000"/>
              </a:buClr>
              <a:buSzPct val="75000"/>
              <a:buFont typeface="Helvetica Neue"/>
              <a:buChar char="•"/>
            </a:pPr>
            <a:r>
              <a:rPr b="0" baseline="0" i="0" lang="en-US" sz="36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Využití GoodData analytiky v praxi</a:t>
            </a:r>
          </a:p>
          <a:p>
            <a:pPr indent="-444500" lvl="0" marL="444500" marR="0" rtl="0" algn="l">
              <a:spcBef>
                <a:spcPts val="4200"/>
              </a:spcBef>
              <a:buClr>
                <a:srgbClr val="000000"/>
              </a:buClr>
              <a:buSzPct val="75000"/>
              <a:buFont typeface="Helvetica Neue"/>
              <a:buChar char="•"/>
            </a:pPr>
            <a:r>
              <a:rPr b="0" baseline="0" i="0" lang="en-US" sz="36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Zkušenosti s implementací FlexiBee do GoodData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Shape 45"/>
          <p:cNvPicPr preferRelativeResize="0"/>
          <p:nvPr/>
        </p:nvPicPr>
        <p:blipFill rotWithShape="1">
          <a:blip r:embed="rId3">
            <a:alphaModFix/>
          </a:blip>
          <a:srcRect b="0" l="666" r="665" t="0"/>
          <a:stretch/>
        </p:blipFill>
        <p:spPr>
          <a:xfrm>
            <a:off x="1606550" y="635000"/>
            <a:ext cx="9779000" cy="59182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Shape 46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80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GoodData</a:t>
            </a:r>
          </a:p>
        </p:txBody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1270000" y="8191500"/>
            <a:ext cx="10464800" cy="11302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Font typeface="Helvetica Neue"/>
              <a:buNone/>
            </a:pPr>
            <a:r>
              <a:rPr b="0" baseline="0" i="0" lang="en-US" sz="32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Dashboard pro operátory call centra i investora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1270000" y="6362700"/>
            <a:ext cx="10464800" cy="4698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24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– W. Edwards Deming</a:t>
            </a:r>
          </a:p>
        </p:txBody>
      </p:sp>
      <p:sp>
        <p:nvSpPr>
          <p:cNvPr id="53" name="Shape 53"/>
          <p:cNvSpPr/>
          <p:nvPr/>
        </p:nvSpPr>
        <p:spPr>
          <a:xfrm>
            <a:off x="1270000" y="3975100"/>
            <a:ext cx="10464800" cy="1270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38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“Without data you are just another person with an opinion.” 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952500" y="444500"/>
            <a:ext cx="11099799" cy="2158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80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O nás</a:t>
            </a:r>
          </a:p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952500" y="2603500"/>
            <a:ext cx="11099799" cy="6286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-444500" lvl="0" marL="444500" marR="0" rtl="0" algn="l">
              <a:spcBef>
                <a:spcPts val="0"/>
              </a:spcBef>
              <a:buClr>
                <a:srgbClr val="000000"/>
              </a:buClr>
              <a:buSzPct val="75000"/>
              <a:buFont typeface="Helvetica Neue"/>
              <a:buChar char="•"/>
            </a:pPr>
            <a:r>
              <a:rPr b="0" baseline="0" i="0" lang="en-US" sz="36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Tarifomat: 6/2011 - 2/2014 (dnes ePojisteni.cz)</a:t>
            </a:r>
          </a:p>
          <a:p>
            <a:pPr indent="-444500" lvl="0" marL="444500" marR="0" rtl="0" algn="l">
              <a:spcBef>
                <a:spcPts val="4200"/>
              </a:spcBef>
              <a:buClr>
                <a:srgbClr val="000000"/>
              </a:buClr>
              <a:buSzPct val="75000"/>
              <a:buFont typeface="Helvetica Neue"/>
              <a:buChar char="•"/>
            </a:pPr>
            <a:r>
              <a:rPr b="0" baseline="0" i="0" lang="en-US" sz="36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Gorila mobil: 11/2013 - 7/2014 (dnes O2 CZ)</a:t>
            </a:r>
          </a:p>
          <a:p>
            <a:pPr indent="-444500" lvl="0" marL="444500" marR="0" rtl="0" algn="l">
              <a:spcBef>
                <a:spcPts val="4200"/>
              </a:spcBef>
              <a:buClr>
                <a:srgbClr val="000000"/>
              </a:buClr>
              <a:buSzPct val="75000"/>
              <a:buFont typeface="Helvetica Neue"/>
              <a:buChar char="•"/>
            </a:pPr>
            <a:r>
              <a:rPr b="0" baseline="0" i="0" lang="en-US" sz="36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Epico International: 7/2014 - </a:t>
            </a:r>
          </a:p>
          <a:p>
            <a:pPr indent="-444500" lvl="0" marL="444500" marR="0" rtl="0" algn="l">
              <a:spcBef>
                <a:spcPts val="4200"/>
              </a:spcBef>
              <a:buClr>
                <a:srgbClr val="000000"/>
              </a:buClr>
              <a:buSzPct val="75000"/>
              <a:buFont typeface="Helvetica Neue"/>
              <a:buChar char="•"/>
            </a:pPr>
            <a:r>
              <a:rPr b="0" baseline="0" i="0" lang="en-US" sz="36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FireMedia + MasakROI: 3/2015 - </a:t>
            </a:r>
          </a:p>
          <a:p>
            <a:pPr indent="-444500" lvl="0" marL="444500" marR="0" rtl="0" algn="l">
              <a:spcBef>
                <a:spcPts val="4200"/>
              </a:spcBef>
              <a:buClr>
                <a:srgbClr val="000000"/>
              </a:buClr>
              <a:buSzPct val="75000"/>
              <a:buFont typeface="Helvetica Neue"/>
              <a:buChar char="•"/>
            </a:pPr>
            <a:r>
              <a:rPr b="0" baseline="0" i="0" lang="en-US" sz="36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???: :-) (hledáme nové příležitosti)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952500" y="444500"/>
            <a:ext cx="11099799" cy="2158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76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Zkušenosti z Gorila mobil</a:t>
            </a:r>
          </a:p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1054100" y="2603500"/>
            <a:ext cx="11099799" cy="6286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-383540" lvl="1" marL="764540" marR="0" rtl="0" algn="l">
              <a:spcBef>
                <a:spcPts val="0"/>
              </a:spcBef>
              <a:buClr>
                <a:srgbClr val="000000"/>
              </a:buClr>
              <a:buSzPct val="74903"/>
              <a:buFont typeface="Helvetica Neue"/>
              <a:buChar char="•"/>
            </a:pPr>
            <a:r>
              <a:rPr b="0" baseline="0" i="0" lang="en-US" sz="3096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Mobilní virtuální operátor zaměřený na data a mladé lidi</a:t>
            </a:r>
          </a:p>
          <a:p>
            <a:pPr indent="-383540" lvl="1" marL="764540" marR="0" rtl="0" algn="l">
              <a:spcBef>
                <a:spcPts val="3600"/>
              </a:spcBef>
              <a:buClr>
                <a:srgbClr val="000000"/>
              </a:buClr>
              <a:buSzPct val="74903"/>
              <a:buFont typeface="Helvetica Neue"/>
              <a:buChar char="•"/>
            </a:pPr>
            <a:r>
              <a:rPr b="1" baseline="0" i="0" lang="en-US" sz="3096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Březen 2013</a:t>
            </a:r>
            <a:r>
              <a:rPr b="0" baseline="0" i="0" lang="en-US" sz="3096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: první myšlenka, </a:t>
            </a:r>
            <a:r>
              <a:rPr b="1" baseline="0" i="0" lang="en-US" sz="3096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Listopad 2013</a:t>
            </a:r>
            <a:r>
              <a:rPr b="0" baseline="0" i="0" lang="en-US" sz="3096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: podpis smlouvy s O2, </a:t>
            </a:r>
            <a:r>
              <a:rPr b="1" baseline="0" i="0" lang="en-US" sz="3096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15. 3. 2014</a:t>
            </a:r>
            <a:r>
              <a:rPr b="0" baseline="0" i="0" lang="en-US" sz="3096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: launch a </a:t>
            </a:r>
            <a:r>
              <a:rPr b="1" baseline="0" i="0" lang="en-US" sz="3096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31. 6. 2014</a:t>
            </a:r>
            <a:r>
              <a:rPr b="0" baseline="0" i="0" lang="en-US" sz="3096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: exit do náručí PPF/O2</a:t>
            </a:r>
          </a:p>
          <a:p>
            <a:pPr indent="190500" lvl="1" marL="0" marR="0" rtl="0" algn="l">
              <a:spcBef>
                <a:spcPts val="3600"/>
              </a:spcBef>
              <a:buSzPct val="25000"/>
              <a:buFont typeface="Helvetica Neue"/>
              <a:buNone/>
            </a:pPr>
            <a:r>
              <a:rPr b="1" baseline="0" i="0" lang="en-US" sz="3096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#1: Utraťme nekonečno</a:t>
            </a:r>
          </a:p>
          <a:p>
            <a:pPr indent="-383540" lvl="1" marL="764540" marR="0" rtl="0" algn="l">
              <a:spcBef>
                <a:spcPts val="3600"/>
              </a:spcBef>
              <a:buClr>
                <a:srgbClr val="000000"/>
              </a:buClr>
              <a:buSzPct val="74903"/>
              <a:buFont typeface="Helvetica Neue"/>
              <a:buChar char="•"/>
            </a:pPr>
            <a:r>
              <a:rPr b="0" baseline="0" i="0" lang="en-US" sz="3096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Některé kanály a kampaně mají </a:t>
            </a:r>
            <a:r>
              <a:rPr b="1" baseline="0" i="0" lang="en-US" sz="3096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50%</a:t>
            </a:r>
            <a:r>
              <a:rPr b="0" baseline="0" i="0" lang="en-US" sz="3096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 náklady na akvizici</a:t>
            </a:r>
          </a:p>
          <a:p>
            <a:pPr indent="190500" lvl="1" marL="0" marR="0" rtl="0" algn="l">
              <a:spcBef>
                <a:spcPts val="3600"/>
              </a:spcBef>
              <a:buSzPct val="25000"/>
              <a:buFont typeface="Helvetica Neue"/>
              <a:buNone/>
            </a:pPr>
            <a:r>
              <a:rPr b="1" baseline="0" i="0" lang="en-US" sz="3096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#2: Kupují si nás z jiného důvodu</a:t>
            </a:r>
          </a:p>
          <a:p>
            <a:pPr indent="-383540" lvl="1" marL="764540" marR="0" rtl="0" algn="l">
              <a:spcBef>
                <a:spcPts val="3600"/>
              </a:spcBef>
              <a:buClr>
                <a:srgbClr val="000000"/>
              </a:buClr>
              <a:buSzPct val="74903"/>
              <a:buFont typeface="Helvetica Neue"/>
              <a:buChar char="•"/>
            </a:pPr>
            <a:r>
              <a:rPr b="1" baseline="0" i="0" lang="en-US" sz="3096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FUP YOU</a:t>
            </a:r>
            <a:r>
              <a:rPr b="0" baseline="0" i="0" lang="en-US" sz="3096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! X Hodina volání za 5 Kč a dat, kolik potřebuješ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Shape 7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980733"/>
            <a:ext cx="13004799" cy="77921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952500" y="444500"/>
            <a:ext cx="11099799" cy="2158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6719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Jak jsme implementovali FlexiBee do GoodData?</a:t>
            </a:r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952500" y="2603500"/>
            <a:ext cx="11099799" cy="6286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-444500" lvl="0" marL="444500" marR="0" rtl="0" algn="l">
              <a:spcBef>
                <a:spcPts val="0"/>
              </a:spcBef>
              <a:buClr>
                <a:srgbClr val="000000"/>
              </a:buClr>
              <a:buSzPct val="75000"/>
              <a:buFont typeface="Helvetica Neue"/>
              <a:buChar char="•"/>
            </a:pPr>
            <a:r>
              <a:rPr b="0" baseline="0" i="0" lang="en-US" sz="36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Vývojářský náklad cca 200 tis Kč</a:t>
            </a:r>
          </a:p>
          <a:p>
            <a:pPr indent="-444500" lvl="0" marL="444500" marR="0" rtl="0" algn="l">
              <a:spcBef>
                <a:spcPts val="4200"/>
              </a:spcBef>
              <a:buClr>
                <a:srgbClr val="000000"/>
              </a:buClr>
              <a:buSzPct val="75000"/>
              <a:buFont typeface="Helvetica Neue"/>
              <a:buChar char="•"/>
            </a:pPr>
            <a:r>
              <a:rPr b="0" baseline="0" i="0" lang="en-US" sz="36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Časový náklad cca 1 měsíc</a:t>
            </a:r>
          </a:p>
          <a:p>
            <a:pPr indent="-444500" lvl="0" marL="444500" marR="0" rtl="0" algn="l">
              <a:spcBef>
                <a:spcPts val="4200"/>
              </a:spcBef>
              <a:buClr>
                <a:srgbClr val="000000"/>
              </a:buClr>
              <a:buSzPct val="75000"/>
              <a:buFont typeface="Helvetica Neue"/>
              <a:buChar char="•"/>
            </a:pPr>
            <a:r>
              <a:rPr b="0" baseline="0" i="0" lang="en-US" sz="36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Lze to udělat lépe, rychleji i levněji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952500" y="444500"/>
            <a:ext cx="11099799" cy="2158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80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Co všechno sledujeme?</a:t>
            </a:r>
          </a:p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952500" y="2603500"/>
            <a:ext cx="11099799" cy="6286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-391159" lvl="0" marL="391159" marR="0" rtl="0" algn="l">
              <a:spcBef>
                <a:spcPts val="0"/>
              </a:spcBef>
              <a:buClr>
                <a:srgbClr val="000000"/>
              </a:buClr>
              <a:buSzPct val="74250"/>
              <a:buFont typeface="Helvetica Neue"/>
              <a:buChar char="•"/>
            </a:pPr>
            <a:r>
              <a:rPr b="0" baseline="0" i="0" lang="en-US" sz="3168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Obrat bez DPH = hodnota faktury - storno - náklady na zboží - náklady na poštovné (dle data objednávky)</a:t>
            </a:r>
          </a:p>
          <a:p>
            <a:pPr indent="-391159" lvl="0" marL="391159" marR="0" rtl="0" algn="l">
              <a:spcBef>
                <a:spcPts val="3600"/>
              </a:spcBef>
              <a:buClr>
                <a:srgbClr val="000000"/>
              </a:buClr>
              <a:buSzPct val="74250"/>
              <a:buFont typeface="Helvetica Neue"/>
              <a:buChar char="•"/>
            </a:pPr>
            <a:r>
              <a:rPr b="0" baseline="0" i="0" lang="en-US" sz="3168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Průměrnou hodnotu prodeje/košíku</a:t>
            </a:r>
          </a:p>
          <a:p>
            <a:pPr indent="-391159" lvl="0" marL="391159" marR="0" rtl="0" algn="l">
              <a:spcBef>
                <a:spcPts val="3600"/>
              </a:spcBef>
              <a:buClr>
                <a:srgbClr val="000000"/>
              </a:buClr>
              <a:buSzPct val="74250"/>
              <a:buFont typeface="Helvetica Neue"/>
              <a:buChar char="•"/>
            </a:pPr>
            <a:r>
              <a:rPr b="0" baseline="0" i="0" lang="en-US" sz="3168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Počet produktů na prodej/košík</a:t>
            </a:r>
          </a:p>
          <a:p>
            <a:pPr indent="-391159" lvl="0" marL="391159" marR="0" rtl="0" algn="l">
              <a:spcBef>
                <a:spcPts val="3600"/>
              </a:spcBef>
              <a:buClr>
                <a:srgbClr val="000000"/>
              </a:buClr>
              <a:buSzPct val="74250"/>
              <a:buFont typeface="Helvetica Neue"/>
              <a:buChar char="•"/>
            </a:pPr>
            <a:r>
              <a:rPr b="0" baseline="0" i="0" lang="en-US" sz="3168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Jaký prodejce prodal kolik zboží a kdy?</a:t>
            </a:r>
          </a:p>
          <a:p>
            <a:pPr indent="-391159" lvl="0" marL="391159" marR="0" rtl="0" algn="l">
              <a:spcBef>
                <a:spcPts val="3600"/>
              </a:spcBef>
              <a:buClr>
                <a:srgbClr val="000000"/>
              </a:buClr>
              <a:buSzPct val="74250"/>
              <a:buFont typeface="Helvetica Neue"/>
              <a:buChar char="•"/>
            </a:pPr>
            <a:r>
              <a:rPr b="1" baseline="0" i="0" lang="en-US" sz="3168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Vše aktualizujeme každou hodinu</a:t>
            </a:r>
          </a:p>
          <a:p>
            <a:pPr indent="-391159" lvl="0" marL="391159" marR="0" rtl="0" algn="l">
              <a:spcBef>
                <a:spcPts val="3600"/>
              </a:spcBef>
              <a:buClr>
                <a:srgbClr val="000000"/>
              </a:buClr>
              <a:buSzPct val="74250"/>
              <a:buFont typeface="Helvetica Neue"/>
              <a:buChar char="•"/>
            </a:pPr>
            <a:r>
              <a:rPr b="0" baseline="0" i="0" lang="en-US" sz="3168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Zdroje dat: FlexiBee, CMS, poštovní a kurýrní služby, Google Analytics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