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9753600" cx="130048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17999"/>
              </a:lnSpc>
              <a:spcBef>
                <a:spcPts val="0"/>
              </a:spcBef>
              <a:defRPr/>
            </a:lvl1pPr>
            <a:lvl2pPr indent="228600" marL="0" marR="0" rtl="0" algn="l">
              <a:lnSpc>
                <a:spcPct val="117999"/>
              </a:lnSpc>
              <a:spcBef>
                <a:spcPts val="0"/>
              </a:spcBef>
              <a:defRPr/>
            </a:lvl2pPr>
            <a:lvl3pPr indent="457200" marL="0" marR="0" rtl="0" algn="l">
              <a:lnSpc>
                <a:spcPct val="117999"/>
              </a:lnSpc>
              <a:spcBef>
                <a:spcPts val="0"/>
              </a:spcBef>
              <a:defRPr/>
            </a:lvl3pPr>
            <a:lvl4pPr indent="685800" marL="0" marR="0" rtl="0" algn="l">
              <a:lnSpc>
                <a:spcPct val="117999"/>
              </a:lnSpc>
              <a:spcBef>
                <a:spcPts val="0"/>
              </a:spcBef>
              <a:defRPr/>
            </a:lvl4pPr>
            <a:lvl5pPr indent="914400" marL="0" marR="0" rtl="0" algn="l">
              <a:lnSpc>
                <a:spcPct val="117999"/>
              </a:lnSpc>
              <a:spcBef>
                <a:spcPts val="0"/>
              </a:spcBef>
              <a:defRPr/>
            </a:lvl5pPr>
            <a:lvl6pPr indent="1143000" marL="0" marR="0" rtl="0" algn="l">
              <a:lnSpc>
                <a:spcPct val="117999"/>
              </a:lnSpc>
              <a:spcBef>
                <a:spcPts val="0"/>
              </a:spcBef>
              <a:defRPr/>
            </a:lvl6pPr>
            <a:lvl7pPr indent="1371600" marL="0" marR="0" rtl="0" algn="l">
              <a:lnSpc>
                <a:spcPct val="117999"/>
              </a:lnSpc>
              <a:spcBef>
                <a:spcPts val="0"/>
              </a:spcBef>
              <a:defRPr/>
            </a:lvl7pPr>
            <a:lvl8pPr indent="1600200" marL="0" marR="0" rtl="0" algn="l">
              <a:lnSpc>
                <a:spcPct val="117999"/>
              </a:lnSpc>
              <a:spcBef>
                <a:spcPts val="0"/>
              </a:spcBef>
              <a:defRPr/>
            </a:lvl8pPr>
            <a:lvl9pPr indent="1828800" marL="0" marR="0" rtl="0" algn="l">
              <a:lnSpc>
                <a:spcPct val="117999"/>
              </a:lnSpc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&amp; Sub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indent="228600" rtl="0" algn="ctr">
              <a:spcBef>
                <a:spcPts val="0"/>
              </a:spcBef>
              <a:defRPr/>
            </a:lvl2pPr>
            <a:lvl3pPr indent="457200" rtl="0" algn="ctr">
              <a:spcBef>
                <a:spcPts val="0"/>
              </a:spcBef>
              <a:defRPr/>
            </a:lvl3pPr>
            <a:lvl4pPr indent="685800" rtl="0" algn="ctr">
              <a:spcBef>
                <a:spcPts val="0"/>
              </a:spcBef>
              <a:defRPr/>
            </a:lvl4pPr>
            <a:lvl5pPr indent="914400" rtl="0" algn="ctr">
              <a:spcBef>
                <a:spcPts val="0"/>
              </a:spcBef>
              <a:defRPr/>
            </a:lvl5pPr>
            <a:lvl6pPr indent="1143000" rtl="0" algn="ctr">
              <a:spcBef>
                <a:spcPts val="0"/>
              </a:spcBef>
              <a:defRPr/>
            </a:lvl6pPr>
            <a:lvl7pPr indent="1371600" rtl="0" algn="ctr">
              <a:spcBef>
                <a:spcPts val="0"/>
              </a:spcBef>
              <a:defRPr/>
            </a:lvl7pPr>
            <a:lvl8pPr indent="1600200" rtl="0" algn="ctr">
              <a:spcBef>
                <a:spcPts val="0"/>
              </a:spcBef>
              <a:defRPr/>
            </a:lvl8pPr>
            <a:lvl9pPr indent="1828800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1270000" y="50292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Helvetica Neue"/>
              <a:buNone/>
              <a:defRPr/>
            </a:lvl1pPr>
            <a:lvl2pPr indent="228600" marL="0" rtl="0" algn="ctr">
              <a:spcBef>
                <a:spcPts val="0"/>
              </a:spcBef>
              <a:buFont typeface="Helvetica Neue"/>
              <a:buNone/>
              <a:defRPr/>
            </a:lvl2pPr>
            <a:lvl3pPr indent="457200" marL="0" rtl="0" algn="ctr">
              <a:spcBef>
                <a:spcPts val="0"/>
              </a:spcBef>
              <a:buFont typeface="Helvetica Neue"/>
              <a:buNone/>
              <a:defRPr/>
            </a:lvl3pPr>
            <a:lvl4pPr indent="685800" marL="0" rtl="0" algn="ctr">
              <a:spcBef>
                <a:spcPts val="0"/>
              </a:spcBef>
              <a:buFont typeface="Helvetica Neue"/>
              <a:buNone/>
              <a:defRPr/>
            </a:lvl4pPr>
            <a:lvl5pPr indent="914400" marL="0" rtl="0" algn="ctr">
              <a:spcBef>
                <a:spcPts val="0"/>
              </a:spcBef>
              <a:buFont typeface="Helvetica Neu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ulle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952500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73050" marL="444500" rtl="0">
              <a:spcBef>
                <a:spcPts val="4200"/>
              </a:spcBef>
              <a:buFont typeface="Helvetica Neue"/>
              <a:buChar char="•"/>
              <a:defRPr/>
            </a:lvl1pPr>
            <a:lvl2pPr indent="-273050" marL="889000" rtl="0">
              <a:spcBef>
                <a:spcPts val="4200"/>
              </a:spcBef>
              <a:buFont typeface="Helvetica Neue"/>
              <a:buChar char="•"/>
              <a:defRPr/>
            </a:lvl2pPr>
            <a:lvl3pPr indent="-273050" marL="1333500" rtl="0">
              <a:spcBef>
                <a:spcPts val="4200"/>
              </a:spcBef>
              <a:buFont typeface="Helvetica Neue"/>
              <a:buChar char="•"/>
              <a:defRPr/>
            </a:lvl3pPr>
            <a:lvl4pPr indent="-273050" marL="1778000" rtl="0">
              <a:spcBef>
                <a:spcPts val="4200"/>
              </a:spcBef>
              <a:buFont typeface="Helvetica Neue"/>
              <a:buChar char="•"/>
              <a:defRPr/>
            </a:lvl4pPr>
            <a:lvl5pPr indent="-273050" marL="2222500" rtl="0">
              <a:spcBef>
                <a:spcPts val="4200"/>
              </a:spcBef>
              <a:buFont typeface="Helvetica Neue"/>
              <a:buChar char="•"/>
              <a:defRPr/>
            </a:lvl5pPr>
            <a:lvl6pPr indent="-273050" marL="2667000" rtl="0">
              <a:spcBef>
                <a:spcPts val="4200"/>
              </a:spcBef>
              <a:buFont typeface="Helvetica Neue"/>
              <a:buChar char="•"/>
              <a:defRPr/>
            </a:lvl6pPr>
            <a:lvl7pPr indent="-273050" marL="3111500" rtl="0">
              <a:spcBef>
                <a:spcPts val="4200"/>
              </a:spcBef>
              <a:buFont typeface="Helvetica Neue"/>
              <a:buChar char="•"/>
              <a:defRPr/>
            </a:lvl7pPr>
            <a:lvl8pPr indent="-273050" marL="3556000" rtl="0">
              <a:spcBef>
                <a:spcPts val="4200"/>
              </a:spcBef>
              <a:buFont typeface="Helvetica Neue"/>
              <a:buChar char="•"/>
              <a:defRPr/>
            </a:lvl8pPr>
            <a:lvl9pPr indent="-273050" marL="4000500" rtl="0">
              <a:spcBef>
                <a:spcPts val="4200"/>
              </a:spcBef>
              <a:buFont typeface="Helvetica Neue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hoto - 3 Up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indent="228600" rtl="0" algn="ctr">
              <a:spcBef>
                <a:spcPts val="0"/>
              </a:spcBef>
              <a:defRPr/>
            </a:lvl2pPr>
            <a:lvl3pPr indent="457200" rtl="0" algn="ctr">
              <a:spcBef>
                <a:spcPts val="0"/>
              </a:spcBef>
              <a:defRPr/>
            </a:lvl3pPr>
            <a:lvl4pPr indent="685800" rtl="0" algn="ctr">
              <a:spcBef>
                <a:spcPts val="0"/>
              </a:spcBef>
              <a:defRPr/>
            </a:lvl4pPr>
            <a:lvl5pPr indent="914400" rtl="0" algn="ctr">
              <a:spcBef>
                <a:spcPts val="0"/>
              </a:spcBef>
              <a:defRPr/>
            </a:lvl5pPr>
            <a:lvl6pPr indent="1143000" rtl="0" algn="ctr">
              <a:spcBef>
                <a:spcPts val="0"/>
              </a:spcBef>
              <a:defRPr/>
            </a:lvl6pPr>
            <a:lvl7pPr indent="1371600" rtl="0" algn="ctr">
              <a:spcBef>
                <a:spcPts val="0"/>
              </a:spcBef>
              <a:defRPr/>
            </a:lvl7pPr>
            <a:lvl8pPr indent="1600200" rtl="0" algn="ctr">
              <a:spcBef>
                <a:spcPts val="0"/>
              </a:spcBef>
              <a:defRPr/>
            </a:lvl8pPr>
            <a:lvl9pPr indent="1828800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73050" marL="444500" rtl="0">
              <a:spcBef>
                <a:spcPts val="4200"/>
              </a:spcBef>
              <a:buFont typeface="Helvetica Neue"/>
              <a:buChar char="•"/>
              <a:defRPr/>
            </a:lvl1pPr>
            <a:lvl2pPr indent="-273050" marL="889000" rtl="0">
              <a:spcBef>
                <a:spcPts val="4200"/>
              </a:spcBef>
              <a:buFont typeface="Helvetica Neue"/>
              <a:buChar char="•"/>
              <a:defRPr/>
            </a:lvl2pPr>
            <a:lvl3pPr indent="-273050" marL="1333500" rtl="0">
              <a:spcBef>
                <a:spcPts val="4200"/>
              </a:spcBef>
              <a:buFont typeface="Helvetica Neue"/>
              <a:buChar char="•"/>
              <a:defRPr/>
            </a:lvl3pPr>
            <a:lvl4pPr indent="-273050" marL="1778000" rtl="0">
              <a:spcBef>
                <a:spcPts val="4200"/>
              </a:spcBef>
              <a:buFont typeface="Helvetica Neue"/>
              <a:buChar char="•"/>
              <a:defRPr/>
            </a:lvl4pPr>
            <a:lvl5pPr indent="-273050" marL="2222500" rtl="0">
              <a:spcBef>
                <a:spcPts val="4200"/>
              </a:spcBef>
              <a:buFont typeface="Helvetica Neue"/>
              <a:buChar char="•"/>
              <a:defRPr/>
            </a:lvl5pPr>
            <a:lvl6pPr indent="-273050" marL="2667000" rtl="0">
              <a:spcBef>
                <a:spcPts val="4200"/>
              </a:spcBef>
              <a:buFont typeface="Helvetica Neue"/>
              <a:buChar char="•"/>
              <a:defRPr/>
            </a:lvl6pPr>
            <a:lvl7pPr indent="-273050" marL="3111500" rtl="0">
              <a:spcBef>
                <a:spcPts val="4200"/>
              </a:spcBef>
              <a:buFont typeface="Helvetica Neue"/>
              <a:buChar char="•"/>
              <a:defRPr/>
            </a:lvl7pPr>
            <a:lvl8pPr indent="-273050" marL="3556000" rtl="0">
              <a:spcBef>
                <a:spcPts val="4200"/>
              </a:spcBef>
              <a:buFont typeface="Helvetica Neue"/>
              <a:buChar char="•"/>
              <a:defRPr/>
            </a:lvl8pPr>
            <a:lvl9pPr indent="-273050" marL="4000500" rtl="0">
              <a:spcBef>
                <a:spcPts val="4200"/>
              </a:spcBef>
              <a:buFont typeface="Helvetica Neue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hoto - Horizontal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indent="228600" rtl="0" algn="ctr">
              <a:spcBef>
                <a:spcPts val="0"/>
              </a:spcBef>
              <a:defRPr/>
            </a:lvl2pPr>
            <a:lvl3pPr indent="457200" rtl="0" algn="ctr">
              <a:spcBef>
                <a:spcPts val="0"/>
              </a:spcBef>
              <a:defRPr/>
            </a:lvl3pPr>
            <a:lvl4pPr indent="685800" rtl="0" algn="ctr">
              <a:spcBef>
                <a:spcPts val="0"/>
              </a:spcBef>
              <a:defRPr/>
            </a:lvl4pPr>
            <a:lvl5pPr indent="914400" rtl="0" algn="ctr">
              <a:spcBef>
                <a:spcPts val="0"/>
              </a:spcBef>
              <a:defRPr/>
            </a:lvl5pPr>
            <a:lvl6pPr indent="1143000" rtl="0" algn="ctr">
              <a:spcBef>
                <a:spcPts val="0"/>
              </a:spcBef>
              <a:defRPr/>
            </a:lvl6pPr>
            <a:lvl7pPr indent="1371600" rtl="0" algn="ctr">
              <a:spcBef>
                <a:spcPts val="0"/>
              </a:spcBef>
              <a:defRPr/>
            </a:lvl7pPr>
            <a:lvl8pPr indent="1600200" rtl="0" algn="ctr">
              <a:spcBef>
                <a:spcPts val="0"/>
              </a:spcBef>
              <a:defRPr/>
            </a:lvl8pPr>
            <a:lvl9pPr indent="1828800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1270000" y="81915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Helvetica Neue"/>
              <a:buNone/>
              <a:defRPr/>
            </a:lvl1pPr>
            <a:lvl2pPr indent="228600" marL="0" rtl="0" algn="ctr">
              <a:spcBef>
                <a:spcPts val="0"/>
              </a:spcBef>
              <a:buFont typeface="Helvetica Neue"/>
              <a:buNone/>
              <a:defRPr/>
            </a:lvl2pPr>
            <a:lvl3pPr indent="457200" marL="0" rtl="0" algn="ctr">
              <a:spcBef>
                <a:spcPts val="0"/>
              </a:spcBef>
              <a:buFont typeface="Helvetica Neue"/>
              <a:buNone/>
              <a:defRPr/>
            </a:lvl3pPr>
            <a:lvl4pPr indent="685800" marL="0" rtl="0" algn="ctr">
              <a:spcBef>
                <a:spcPts val="0"/>
              </a:spcBef>
              <a:buFont typeface="Helvetica Neue"/>
              <a:buNone/>
              <a:defRPr/>
            </a:lvl4pPr>
            <a:lvl5pPr indent="914400" marL="0" rtl="0" algn="ctr">
              <a:spcBef>
                <a:spcPts val="0"/>
              </a:spcBef>
              <a:buFont typeface="Helvetica Neu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hoto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270000" y="32258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indent="228600" rtl="0" algn="ctr">
              <a:spcBef>
                <a:spcPts val="0"/>
              </a:spcBef>
              <a:defRPr/>
            </a:lvl2pPr>
            <a:lvl3pPr indent="457200" rtl="0" algn="ctr">
              <a:spcBef>
                <a:spcPts val="0"/>
              </a:spcBef>
              <a:defRPr/>
            </a:lvl3pPr>
            <a:lvl4pPr indent="685800" rtl="0" algn="ctr">
              <a:spcBef>
                <a:spcPts val="0"/>
              </a:spcBef>
              <a:defRPr/>
            </a:lvl4pPr>
            <a:lvl5pPr indent="914400" rtl="0" algn="ctr">
              <a:spcBef>
                <a:spcPts val="0"/>
              </a:spcBef>
              <a:defRPr/>
            </a:lvl5pPr>
            <a:lvl6pPr indent="1143000" rtl="0" algn="ctr">
              <a:spcBef>
                <a:spcPts val="0"/>
              </a:spcBef>
              <a:defRPr/>
            </a:lvl6pPr>
            <a:lvl7pPr indent="1371600" rtl="0" algn="ctr">
              <a:spcBef>
                <a:spcPts val="0"/>
              </a:spcBef>
              <a:defRPr/>
            </a:lvl7pPr>
            <a:lvl8pPr indent="1600200" rtl="0" algn="ctr">
              <a:spcBef>
                <a:spcPts val="0"/>
              </a:spcBef>
              <a:defRPr/>
            </a:lvl8pPr>
            <a:lvl9pPr indent="1828800" rtl="0" algn="ctr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hoto - Vertical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952500" y="635000"/>
            <a:ext cx="5333999" cy="398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952500" y="4762500"/>
            <a:ext cx="5333999" cy="4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Helvetica Neue"/>
              <a:buNone/>
              <a:defRPr/>
            </a:lvl1pPr>
            <a:lvl2pPr indent="228600" marL="0" rtl="0" algn="ctr">
              <a:spcBef>
                <a:spcPts val="0"/>
              </a:spcBef>
              <a:buFont typeface="Helvetica Neue"/>
              <a:buNone/>
              <a:defRPr/>
            </a:lvl2pPr>
            <a:lvl3pPr indent="457200" marL="0" rtl="0" algn="ctr">
              <a:spcBef>
                <a:spcPts val="0"/>
              </a:spcBef>
              <a:buFont typeface="Helvetica Neue"/>
              <a:buNone/>
              <a:defRPr/>
            </a:lvl3pPr>
            <a:lvl4pPr indent="685800" marL="0" rtl="0" algn="ctr">
              <a:spcBef>
                <a:spcPts val="0"/>
              </a:spcBef>
              <a:buFont typeface="Helvetica Neue"/>
              <a:buNone/>
              <a:defRPr/>
            </a:lvl4pPr>
            <a:lvl5pPr indent="914400" marL="0" rtl="0" algn="ctr">
              <a:spcBef>
                <a:spcPts val="0"/>
              </a:spcBef>
              <a:buFont typeface="Helvetica Neu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Top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indent="228600" rtl="0" algn="ctr">
              <a:spcBef>
                <a:spcPts val="0"/>
              </a:spcBef>
              <a:defRPr/>
            </a:lvl2pPr>
            <a:lvl3pPr indent="457200" rtl="0" algn="ctr">
              <a:spcBef>
                <a:spcPts val="0"/>
              </a:spcBef>
              <a:defRPr/>
            </a:lvl3pPr>
            <a:lvl4pPr indent="685800" rtl="0" algn="ctr">
              <a:spcBef>
                <a:spcPts val="0"/>
              </a:spcBef>
              <a:defRPr/>
            </a:lvl4pPr>
            <a:lvl5pPr indent="914400" rtl="0" algn="ctr">
              <a:spcBef>
                <a:spcPts val="0"/>
              </a:spcBef>
              <a:defRPr/>
            </a:lvl5pPr>
            <a:lvl6pPr indent="1143000" rtl="0" algn="ctr">
              <a:spcBef>
                <a:spcPts val="0"/>
              </a:spcBef>
              <a:defRPr/>
            </a:lvl6pPr>
            <a:lvl7pPr indent="1371600" rtl="0" algn="ctr">
              <a:spcBef>
                <a:spcPts val="0"/>
              </a:spcBef>
              <a:defRPr/>
            </a:lvl7pPr>
            <a:lvl8pPr indent="1600200" rtl="0" algn="ctr">
              <a:spcBef>
                <a:spcPts val="0"/>
              </a:spcBef>
              <a:defRPr/>
            </a:lvl8pPr>
            <a:lvl9pPr indent="1828800" rtl="0" algn="ctr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Bullets &amp; Photo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indent="228600" rtl="0" algn="ctr">
              <a:spcBef>
                <a:spcPts val="0"/>
              </a:spcBef>
              <a:defRPr/>
            </a:lvl2pPr>
            <a:lvl3pPr indent="457200" rtl="0" algn="ctr">
              <a:spcBef>
                <a:spcPts val="0"/>
              </a:spcBef>
              <a:defRPr/>
            </a:lvl3pPr>
            <a:lvl4pPr indent="685800" rtl="0" algn="ctr">
              <a:spcBef>
                <a:spcPts val="0"/>
              </a:spcBef>
              <a:defRPr/>
            </a:lvl4pPr>
            <a:lvl5pPr indent="914400" rtl="0" algn="ctr">
              <a:spcBef>
                <a:spcPts val="0"/>
              </a:spcBef>
              <a:defRPr/>
            </a:lvl5pPr>
            <a:lvl6pPr indent="1143000" rtl="0" algn="ctr">
              <a:spcBef>
                <a:spcPts val="0"/>
              </a:spcBef>
              <a:defRPr/>
            </a:lvl6pPr>
            <a:lvl7pPr indent="1371600" rtl="0" algn="ctr">
              <a:spcBef>
                <a:spcPts val="0"/>
              </a:spcBef>
              <a:defRPr/>
            </a:lvl7pPr>
            <a:lvl8pPr indent="1600200" rtl="0" algn="ctr">
              <a:spcBef>
                <a:spcPts val="0"/>
              </a:spcBef>
              <a:defRPr/>
            </a:lvl8pPr>
            <a:lvl9pPr indent="1828800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952500" y="2603500"/>
            <a:ext cx="53339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342900" marL="342900" rtl="0">
              <a:spcBef>
                <a:spcPts val="3200"/>
              </a:spcBef>
              <a:defRPr/>
            </a:lvl1pPr>
            <a:lvl2pPr indent="-342900" marL="685800" rtl="0">
              <a:spcBef>
                <a:spcPts val="3200"/>
              </a:spcBef>
              <a:defRPr/>
            </a:lvl2pPr>
            <a:lvl3pPr indent="-342900" marL="1028700" rtl="0">
              <a:spcBef>
                <a:spcPts val="3200"/>
              </a:spcBef>
              <a:defRPr/>
            </a:lvl3pPr>
            <a:lvl4pPr indent="-342900" marL="1371600" rtl="0">
              <a:spcBef>
                <a:spcPts val="3200"/>
              </a:spcBef>
              <a:defRPr/>
            </a:lvl4pPr>
            <a:lvl5pPr indent="-342900" marL="1714500" rtl="0">
              <a:spcBef>
                <a:spcPts val="32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3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1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228600" marL="0" marR="0" rtl="0" algn="ctr">
              <a:spcBef>
                <a:spcPts val="0"/>
              </a:spcBef>
              <a:defRPr/>
            </a:lvl2pPr>
            <a:lvl3pPr indent="457200" marL="0" marR="0" rtl="0" algn="ctr">
              <a:spcBef>
                <a:spcPts val="0"/>
              </a:spcBef>
              <a:defRPr/>
            </a:lvl3pPr>
            <a:lvl4pPr indent="685800" marL="0" marR="0" rtl="0" algn="ctr">
              <a:spcBef>
                <a:spcPts val="0"/>
              </a:spcBef>
              <a:defRPr/>
            </a:lvl4pPr>
            <a:lvl5pPr indent="914400" marL="0" marR="0" rtl="0" algn="ctr">
              <a:spcBef>
                <a:spcPts val="0"/>
              </a:spcBef>
              <a:defRPr/>
            </a:lvl5pPr>
            <a:lvl6pPr indent="1143000" marL="0" marR="0" rtl="0" algn="ctr">
              <a:spcBef>
                <a:spcPts val="0"/>
              </a:spcBef>
              <a:defRPr/>
            </a:lvl6pPr>
            <a:lvl7pPr indent="1371600" marL="0" marR="0" rtl="0" algn="ctr">
              <a:spcBef>
                <a:spcPts val="0"/>
              </a:spcBef>
              <a:defRPr/>
            </a:lvl7pPr>
            <a:lvl8pPr indent="1600200" marL="0" marR="0" rtl="0" algn="ctr">
              <a:spcBef>
                <a:spcPts val="0"/>
              </a:spcBef>
              <a:defRPr/>
            </a:lvl8pPr>
            <a:lvl9pPr indent="1828800" marL="0" marR="0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73050" marL="444500" marR="0" rtl="0" algn="l">
              <a:spcBef>
                <a:spcPts val="4200"/>
              </a:spcBef>
              <a:buFont typeface="Helvetica Neue"/>
              <a:buChar char="•"/>
              <a:defRPr/>
            </a:lvl1pPr>
            <a:lvl2pPr indent="-273050" marL="889000" marR="0" rtl="0" algn="l">
              <a:spcBef>
                <a:spcPts val="4200"/>
              </a:spcBef>
              <a:buFont typeface="Helvetica Neue"/>
              <a:buChar char="•"/>
              <a:defRPr/>
            </a:lvl2pPr>
            <a:lvl3pPr indent="-273050" marL="1333500" marR="0" rtl="0" algn="l">
              <a:spcBef>
                <a:spcPts val="4200"/>
              </a:spcBef>
              <a:buFont typeface="Helvetica Neue"/>
              <a:buChar char="•"/>
              <a:defRPr/>
            </a:lvl3pPr>
            <a:lvl4pPr indent="-273050" marL="1778000" marR="0" rtl="0" algn="l">
              <a:spcBef>
                <a:spcPts val="4200"/>
              </a:spcBef>
              <a:buFont typeface="Helvetica Neue"/>
              <a:buChar char="•"/>
              <a:defRPr/>
            </a:lvl4pPr>
            <a:lvl5pPr indent="-273050" marL="2222500" marR="0" rtl="0" algn="l">
              <a:spcBef>
                <a:spcPts val="4200"/>
              </a:spcBef>
              <a:buFont typeface="Helvetica Neue"/>
              <a:buChar char="•"/>
              <a:defRPr/>
            </a:lvl5pPr>
            <a:lvl6pPr indent="-273050" marL="2667000" marR="0" rtl="0" algn="l">
              <a:spcBef>
                <a:spcPts val="4200"/>
              </a:spcBef>
              <a:buFont typeface="Helvetica Neue"/>
              <a:buChar char="•"/>
              <a:defRPr/>
            </a:lvl6pPr>
            <a:lvl7pPr indent="-273050" marL="3111500" marR="0" rtl="0" algn="l">
              <a:spcBef>
                <a:spcPts val="4200"/>
              </a:spcBef>
              <a:buFont typeface="Helvetica Neue"/>
              <a:buChar char="•"/>
              <a:defRPr/>
            </a:lvl7pPr>
            <a:lvl8pPr indent="-273050" marL="3556000" marR="0" rtl="0" algn="l">
              <a:spcBef>
                <a:spcPts val="4200"/>
              </a:spcBef>
              <a:buFont typeface="Helvetica Neue"/>
              <a:buChar char="•"/>
              <a:defRPr/>
            </a:lvl8pPr>
            <a:lvl9pPr indent="-273050" marL="4000500" marR="0" rtl="0" algn="l">
              <a:spcBef>
                <a:spcPts val="4200"/>
              </a:spcBef>
              <a:buFont typeface="Helvetica Neue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cz.linkedin.com/in/novacekroman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228600" lvl="1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GoodData v praxi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1270000" y="5029200"/>
            <a:ext cx="10464800" cy="26731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Roman Nováček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11. 6. 2015, FlexiBee Developers Day 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362" y="12700"/>
            <a:ext cx="12026900" cy="972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4478" y="115622"/>
            <a:ext cx="8315842" cy="9522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218" y="2618608"/>
            <a:ext cx="12640361" cy="4516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624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Co budeme sledovat za 3 měsíce díky datům z FlexiBee?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444500" lvl="0" marL="444500" marR="0" rtl="0" algn="l">
              <a:spcBef>
                <a:spcPts val="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Pokud se produkt prodává aktuálním tempem, tak kdy nám dojde?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Z divizí retail, velkoobchod a eCommerce je která jak reálně nejvíce zisková?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Jaký je stav plnění našeho business case?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Jak se projevilo zdražení produktů?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Můj názor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444500" lvl="0" marL="444500" marR="0" rtl="0" algn="l">
              <a:spcBef>
                <a:spcPts val="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FlexiBee má funkční API, tak toho pojďme využít.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Informace chceme držet ve FlexiBee, ne v CMS.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Keboola Connection + GoodData = $$$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Začněte řešit první malý problém!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270000" y="15621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Děkuji za pozornost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1270000" y="5029200"/>
            <a:ext cx="10464800" cy="40693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Roman Nováček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+420 792 592 592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roman@myepico.com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https://twitter.com/ronovacek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cz.linkedin.com/in/novacekroman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Obsah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444500" lvl="0" marL="444500" marR="0" rtl="0" algn="l">
              <a:spcBef>
                <a:spcPts val="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Znáte nás?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A znáte GoodData &amp; Keboola Connection?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Využití GoodData analytiky v praxi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Zkušenosti s implementací FlexiBee do GoodData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 rotWithShape="1">
          <a:blip r:embed="rId3">
            <a:alphaModFix/>
          </a:blip>
          <a:srcRect b="0" l="666" r="665" t="0"/>
          <a:stretch/>
        </p:blipFill>
        <p:spPr>
          <a:xfrm>
            <a:off x="1606550" y="635000"/>
            <a:ext cx="9779000" cy="591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GoodData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270000" y="81915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Font typeface="Helvetica Neue"/>
              <a:buNone/>
            </a:pPr>
            <a:r>
              <a:rPr b="0" baseline="0" i="0" lang="en-US" sz="32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Dashboard pro operátory call centra i investora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270000" y="6362700"/>
            <a:ext cx="10464800" cy="469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– W. Edwards Deming</a:t>
            </a:r>
          </a:p>
        </p:txBody>
      </p:sp>
      <p:sp>
        <p:nvSpPr>
          <p:cNvPr id="53" name="Shape 53"/>
          <p:cNvSpPr/>
          <p:nvPr/>
        </p:nvSpPr>
        <p:spPr>
          <a:xfrm>
            <a:off x="1270000" y="3975100"/>
            <a:ext cx="10464800" cy="1270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38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“Without data you are just another person with an opinion.”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O nás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444500" lvl="0" marL="444500" marR="0" rtl="0" algn="l">
              <a:spcBef>
                <a:spcPts val="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Tarifomat: 6/2011 - 2/2014 (dnes ePojisteni.cz)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Gorila mobil: 11/2013 - 7/2014 (dnes O2 CZ)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Epico International: 7/2014 - 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FireMedia + MasakROI: 3/2015 - 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???: :-) (hledáme nové příležitosti)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7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Zkušenosti z Gorila mobil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10541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383540" lvl="1" marL="764540" marR="0" rtl="0" algn="l">
              <a:spcBef>
                <a:spcPts val="0"/>
              </a:spcBef>
              <a:buClr>
                <a:srgbClr val="000000"/>
              </a:buClr>
              <a:buSzPct val="74903"/>
              <a:buFont typeface="Helvetica Neue"/>
              <a:buChar char="•"/>
            </a:pP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Mobilní virtuální operátor zaměřený na data a mladé lidi</a:t>
            </a:r>
          </a:p>
          <a:p>
            <a:pPr indent="-383540" lvl="1" marL="764540" marR="0" rtl="0" algn="l">
              <a:spcBef>
                <a:spcPts val="3600"/>
              </a:spcBef>
              <a:buClr>
                <a:srgbClr val="000000"/>
              </a:buClr>
              <a:buSzPct val="74903"/>
              <a:buFont typeface="Helvetica Neue"/>
              <a:buChar char="•"/>
            </a:pP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Březen 2013</a:t>
            </a: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: první myšlenka, </a:t>
            </a: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Listopad 2013</a:t>
            </a: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: podpis smlouvy s O2, </a:t>
            </a: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15. 3. 2014</a:t>
            </a: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: launch a </a:t>
            </a: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31. 6. 2014</a:t>
            </a: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: exit do náručí PPF/O2</a:t>
            </a:r>
          </a:p>
          <a:p>
            <a:pPr indent="190500" lvl="1" marL="0" marR="0" rtl="0" algn="l">
              <a:spcBef>
                <a:spcPts val="3600"/>
              </a:spcBef>
              <a:buSzPct val="25000"/>
              <a:buFont typeface="Helvetica Neue"/>
              <a:buNone/>
            </a:pP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#1: Utraťme nekonečno</a:t>
            </a:r>
          </a:p>
          <a:p>
            <a:pPr indent="-383540" lvl="1" marL="764540" marR="0" rtl="0" algn="l">
              <a:spcBef>
                <a:spcPts val="3600"/>
              </a:spcBef>
              <a:buClr>
                <a:srgbClr val="000000"/>
              </a:buClr>
              <a:buSzPct val="74903"/>
              <a:buFont typeface="Helvetica Neue"/>
              <a:buChar char="•"/>
            </a:pP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Některé kanály a kampaně mají </a:t>
            </a: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50%</a:t>
            </a: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 náklady na akvizici</a:t>
            </a:r>
          </a:p>
          <a:p>
            <a:pPr indent="190500" lvl="1" marL="0" marR="0" rtl="0" algn="l">
              <a:spcBef>
                <a:spcPts val="3600"/>
              </a:spcBef>
              <a:buSzPct val="25000"/>
              <a:buFont typeface="Helvetica Neue"/>
              <a:buNone/>
            </a:pP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#2: Kupují si nás z jiného důvodu</a:t>
            </a:r>
          </a:p>
          <a:p>
            <a:pPr indent="-383540" lvl="1" marL="764540" marR="0" rtl="0" algn="l">
              <a:spcBef>
                <a:spcPts val="3600"/>
              </a:spcBef>
              <a:buClr>
                <a:srgbClr val="000000"/>
              </a:buClr>
              <a:buSzPct val="74903"/>
              <a:buFont typeface="Helvetica Neue"/>
              <a:buChar char="•"/>
            </a:pPr>
            <a:r>
              <a:rPr b="1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FUP YOU</a:t>
            </a:r>
            <a:r>
              <a:rPr b="0" baseline="0" i="0" lang="en-US" sz="3096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! X Hodina volání za 5 Kč a dat, kolik potřebuješ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80733"/>
            <a:ext cx="13004799" cy="7792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6719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Jak jsme implementovali FlexiBee do GoodData?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444500" lvl="0" marL="444500" marR="0" rtl="0" algn="l">
              <a:spcBef>
                <a:spcPts val="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Vývojářský náklad cca 200 tis Kč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Časový náklad cca 1 měsíc</a:t>
            </a:r>
          </a:p>
          <a:p>
            <a:pPr indent="-444500" lvl="0" marL="444500" marR="0" rtl="0" algn="l">
              <a:spcBef>
                <a:spcPts val="4200"/>
              </a:spcBef>
              <a:buClr>
                <a:srgbClr val="000000"/>
              </a:buClr>
              <a:buSzPct val="75000"/>
              <a:buFont typeface="Helvetica Neue"/>
              <a:buChar char="•"/>
            </a:pPr>
            <a:r>
              <a:rPr b="0" baseline="0" i="0" lang="en-US" sz="36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Lze to udělat lépe, rychleji i levněji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8000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Co všechno sledujeme?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-391159" lvl="0" marL="391159" marR="0" rtl="0" algn="l">
              <a:spcBef>
                <a:spcPts val="0"/>
              </a:spcBef>
              <a:buClr>
                <a:srgbClr val="000000"/>
              </a:buClr>
              <a:buSzPct val="74250"/>
              <a:buFont typeface="Helvetica Neue"/>
              <a:buChar char="•"/>
            </a:pPr>
            <a:r>
              <a:rPr b="0" baseline="0" i="0" lang="en-US" sz="3168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Obrat bez DPH = hodnota faktury - storno - náklady na zboží - náklady na poštovné (dle data objednávky)</a:t>
            </a:r>
          </a:p>
          <a:p>
            <a:pPr indent="-391159" lvl="0" marL="391159" marR="0" rtl="0" algn="l">
              <a:spcBef>
                <a:spcPts val="3600"/>
              </a:spcBef>
              <a:buClr>
                <a:srgbClr val="000000"/>
              </a:buClr>
              <a:buSzPct val="74250"/>
              <a:buFont typeface="Helvetica Neue"/>
              <a:buChar char="•"/>
            </a:pPr>
            <a:r>
              <a:rPr b="0" baseline="0" i="0" lang="en-US" sz="3168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Průměrnou hodnotu prodeje/košíku</a:t>
            </a:r>
          </a:p>
          <a:p>
            <a:pPr indent="-391159" lvl="0" marL="391159" marR="0" rtl="0" algn="l">
              <a:spcBef>
                <a:spcPts val="3600"/>
              </a:spcBef>
              <a:buClr>
                <a:srgbClr val="000000"/>
              </a:buClr>
              <a:buSzPct val="74250"/>
              <a:buFont typeface="Helvetica Neue"/>
              <a:buChar char="•"/>
            </a:pPr>
            <a:r>
              <a:rPr b="0" baseline="0" i="0" lang="en-US" sz="3168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Počet produktů na prodej/košík</a:t>
            </a:r>
          </a:p>
          <a:p>
            <a:pPr indent="-391159" lvl="0" marL="391159" marR="0" rtl="0" algn="l">
              <a:spcBef>
                <a:spcPts val="3600"/>
              </a:spcBef>
              <a:buClr>
                <a:srgbClr val="000000"/>
              </a:buClr>
              <a:buSzPct val="74250"/>
              <a:buFont typeface="Helvetica Neue"/>
              <a:buChar char="•"/>
            </a:pPr>
            <a:r>
              <a:rPr b="0" baseline="0" i="0" lang="en-US" sz="3168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Jaký prodejce prodal kolik zboží a kdy?</a:t>
            </a:r>
          </a:p>
          <a:p>
            <a:pPr indent="-391159" lvl="0" marL="391159" marR="0" rtl="0" algn="l">
              <a:spcBef>
                <a:spcPts val="3600"/>
              </a:spcBef>
              <a:buClr>
                <a:srgbClr val="000000"/>
              </a:buClr>
              <a:buSzPct val="74250"/>
              <a:buFont typeface="Helvetica Neue"/>
              <a:buChar char="•"/>
            </a:pPr>
            <a:r>
              <a:rPr b="1" baseline="0" i="0" lang="en-US" sz="3168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Vše aktualizujeme každou hodinu</a:t>
            </a:r>
          </a:p>
          <a:p>
            <a:pPr indent="-391159" lvl="0" marL="391159" marR="0" rtl="0" algn="l">
              <a:spcBef>
                <a:spcPts val="3600"/>
              </a:spcBef>
              <a:buClr>
                <a:srgbClr val="000000"/>
              </a:buClr>
              <a:buSzPct val="74250"/>
              <a:buFont typeface="Helvetica Neue"/>
              <a:buChar char="•"/>
            </a:pPr>
            <a:r>
              <a:rPr b="0" baseline="0" i="0" lang="en-US" sz="3168" u="none" cap="none" strike="noStrike">
                <a:latin typeface="Helvetica Neue"/>
                <a:ea typeface="Helvetica Neue"/>
                <a:cs typeface="Helvetica Neue"/>
                <a:sym typeface="Helvetica Neue"/>
              </a:rPr>
              <a:t>Zdroje dat: FlexiBee, CMS, poštovní a kurýrní služby, Google Analytics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