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>
                <a:solidFill>
                  <a:srgbClr val="393939"/>
                </a:solidFill>
                <a:latin typeface="Consolas"/>
                <a:ea typeface="Consolas"/>
                <a:cs typeface="Consolas"/>
                <a:sym typeface="Consolas"/>
              </a:rPr>
              <a:t>Některé operace stojí více kreditů (např. generování PDF).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>
                <a:solidFill>
                  <a:schemeClr val="dk1"/>
                </a:solidFill>
              </a:rPr>
              <a:t>cluster je výkonný paralelní stroj, který je sdílený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>
                <a:solidFill>
                  <a:schemeClr val="dk1"/>
                </a:solidFill>
              </a:rPr>
              <a:t>95% volání je způsobeno 5% klientů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>
                <a:solidFill>
                  <a:schemeClr val="dk1"/>
                </a:solidFill>
              </a:rPr>
              <a:t>velmi často je neefektivita ze strany klientů</a:t>
            </a:r>
          </a:p>
          <a:p>
            <a:pPr indent="-29845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cs">
                <a:solidFill>
                  <a:schemeClr val="dk1"/>
                </a:solidFill>
              </a:rPr>
              <a:t>není nástroj, který by je donutil používat efektivní řešení</a:t>
            </a:r>
          </a:p>
          <a:p>
            <a:pPr indent="-298450" lvl="2" marL="1371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cs">
                <a:solidFill>
                  <a:schemeClr val="dk1"/>
                </a:solidFill>
              </a:rPr>
              <a:t>jejich náklady na vývoj, naše náklady na provoz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Aby se volání počítali, musíte být autorizovaní.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Pokud nestačí, lze dokoupit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cs" sz="1200">
                <a:solidFill>
                  <a:srgbClr val="393939"/>
                </a:solidFill>
                <a:latin typeface="Consolas"/>
                <a:ea typeface="Consolas"/>
                <a:cs typeface="Consolas"/>
                <a:sym typeface="Consolas"/>
              </a:rPr>
              <a:t>Některé operace budou stát více kreditů (např. generování PDF).</a:t>
            </a: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buClr>
                <a:srgbClr val="393939"/>
              </a:buClr>
              <a:buSzPct val="100000"/>
              <a:buFont typeface="Arial"/>
              <a:buChar char="●"/>
            </a:pPr>
            <a:r>
              <a:rPr lang="cs" sz="1200">
                <a:solidFill>
                  <a:srgbClr val="393939"/>
                </a:solidFill>
                <a:latin typeface="Consolas"/>
                <a:ea typeface="Consolas"/>
                <a:cs typeface="Consolas"/>
                <a:sym typeface="Consolas"/>
              </a:rPr>
              <a:t>Pro 5xx to má být také - opakujte požadavek po nějaké době - např. 2x.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cs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Nemusíte vše ověřovat stále dokola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cs"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Nedělejte cyklické čtení stále dokola</a:t>
            </a:r>
          </a:p>
          <a:p>
            <a:pPr lvl="0" rtl="0">
              <a:spcBef>
                <a:spcPts val="600"/>
              </a:spcBef>
              <a:buNone/>
            </a:pPr>
            <a:r>
              <a:rPr b="1" lang="cs"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Changes API</a:t>
            </a:r>
            <a:r>
              <a:rPr lang="cs"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 - žádám si o změny</a:t>
            </a:r>
          </a:p>
          <a:p>
            <a:pPr lvl="0" rtl="0">
              <a:spcBef>
                <a:spcPts val="600"/>
              </a:spcBef>
              <a:buNone/>
            </a:pPr>
            <a:r>
              <a:rPr b="1" lang="cs"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WebHooks</a:t>
            </a:r>
            <a:r>
              <a:rPr lang="cs"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rPr>
              <a:t> - pošlou mi seznam změn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4A4A49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99" cy="219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899" cy="103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899" cy="410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2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9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HTTP 429 Too many requests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response = request.get(url);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(response.status == 429) {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alert('Rate limited. Waiting to retry…’);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wait(response.retry-after);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retry(url);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API Rate Limiting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Proč omezovat?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Tady udělám graf distribuce volání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750" y="2122725"/>
            <a:ext cx="8335049" cy="434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Omezení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Smluvně: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20 000 volání za den (EULA)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cs"/>
              <a:t>Prakticky: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20 000 za den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500 za 15 minut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na instanci - např. demo.flexibee.eu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HTTP 429 Too many requests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 sz="2400"/>
              <a:t>Retry-After: 100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 sz="1800"/>
              <a:t>Retry-After: Fri, 31 Dec 1999 23:59:59 GMT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response = request.get(url);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(response.status == 429) {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alert('Rate limited. Waiting to retry…’);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wait(response.retry-after);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retry(url);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7826"/>
              <a:buFont typeface="Arial"/>
              <a:buNone/>
            </a:pPr>
            <a:r>
              <a:rPr lang="cs" sz="2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Jak optimalizovat volání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Optimalizace volání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Jen to co opravdu potřebujete: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omezení sloupců (detail)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omezení řádků (limit)</a:t>
            </a:r>
          </a:p>
          <a:p>
            <a:pPr indent="-419100" lvl="0" marL="45720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cs"/>
              <a:t>slučujte čtení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Cachujte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Changes API + WebHooks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