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Integrace Importy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Integrace jako SQL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Integrace odkazem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Integrace GUI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Není to obyčejné okno prohlížeče.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cs"/>
              <a:t>Tohle je integrace odkazem, ale obráceně.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2" Type="http://schemas.openxmlformats.org/officeDocument/2006/relationships/image" Target="../media/image0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2" Type="http://schemas.openxmlformats.org/officeDocument/2006/relationships/image" Target="../media/image0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2" Type="http://schemas.openxmlformats.org/officeDocument/2006/relationships/image" Target="../media/image0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produkt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hodné pr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ýh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Zákazníci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oděkování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Cent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125140" y="2330648"/>
            <a:ext cx="7358099" cy="2196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437679" y="107156"/>
            <a:ext cx="6732899" cy="1035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437679" y="1928812"/>
            <a:ext cx="6732899" cy="410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indent="-317500" marL="520700" marR="0" rtl="0">
              <a:spcBef>
                <a:spcPts val="2800"/>
              </a:spcBef>
              <a:buSzPct val="100000"/>
              <a:defRPr sz="1000"/>
            </a:lvl1pPr>
            <a:lvl2pPr indent="-317500" marL="876300" marR="0" rtl="0">
              <a:spcBef>
                <a:spcPts val="2800"/>
              </a:spcBef>
              <a:buSzPct val="100000"/>
              <a:defRPr sz="1000"/>
            </a:lvl2pPr>
            <a:lvl3pPr indent="-317500" marL="1244600" marR="0" rtl="0">
              <a:spcBef>
                <a:spcPts val="2800"/>
              </a:spcBef>
              <a:buSzPct val="100000"/>
              <a:defRPr sz="1000"/>
            </a:lvl3pPr>
            <a:lvl4pPr indent="-317500" marL="1612900" marR="0" rtl="0">
              <a:spcBef>
                <a:spcPts val="2800"/>
              </a:spcBef>
              <a:buSzPct val="100000"/>
              <a:defRPr sz="1000"/>
            </a:lvl4pPr>
            <a:lvl5pPr indent="-317500" marL="1981200" marR="0" rtl="0">
              <a:spcBef>
                <a:spcPts val="280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aktuální kapito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buSzPct val="100000"/>
              <a:defRPr sz="4800"/>
            </a:lvl2pPr>
            <a:lvl3pPr rtl="0" algn="ctr">
              <a:spcBef>
                <a:spcPts val="0"/>
              </a:spcBef>
              <a:buSzPct val="100000"/>
              <a:defRPr sz="4800"/>
            </a:lvl3pPr>
            <a:lvl4pPr rtl="0" algn="ctr">
              <a:spcBef>
                <a:spcPts val="0"/>
              </a:spcBef>
              <a:buSzPct val="100000"/>
              <a:defRPr sz="4800"/>
            </a:lvl4pPr>
            <a:lvl5pPr rtl="0" algn="ctr">
              <a:spcBef>
                <a:spcPts val="0"/>
              </a:spcBef>
              <a:buSzPct val="100000"/>
              <a:defRPr sz="4800"/>
            </a:lvl5pPr>
            <a:lvl6pPr rtl="0" algn="ctr">
              <a:spcBef>
                <a:spcPts val="0"/>
              </a:spcBef>
              <a:buSzPct val="100000"/>
              <a:defRPr sz="4800"/>
            </a:lvl6pPr>
            <a:lvl7pPr rtl="0" algn="ctr">
              <a:spcBef>
                <a:spcPts val="0"/>
              </a:spcBef>
              <a:buSzPct val="100000"/>
              <a:defRPr sz="4800"/>
            </a:lvl7pPr>
            <a:lvl8pPr rtl="0" algn="ctr">
              <a:spcBef>
                <a:spcPts val="0"/>
              </a:spcBef>
              <a:buSzPct val="100000"/>
              <a:defRPr sz="4800"/>
            </a:lvl8pPr>
            <a:lvl9pPr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2281575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5" y="2281550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du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" Type="http://schemas.openxmlformats.org/officeDocument/2006/relationships/image" Target="../media/image07.pn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None/>
              <a:defRPr b="1"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4A4A49"/>
              </a:buClr>
              <a:buSzPct val="100000"/>
              <a:buFont typeface="Roboto"/>
              <a:buChar char="●"/>
              <a:defRPr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○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■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09.png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4600"/>
              <a:t>Rozšiřování FlexiBee </a:t>
            </a:r>
            <a:br>
              <a:rPr lang="cs" sz="4600"/>
            </a:br>
            <a:r>
              <a:rPr lang="cs" sz="4600"/>
              <a:t>fáze 1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Integrace GUI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Vlastní tlačítko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Ukázkové XML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2290425"/>
            <a:ext cx="8011799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&lt;winstrom version="1.0"&gt;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  &lt;custom-button&gt;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&lt;url&gt;</a:t>
            </a:r>
          </a:p>
          <a:p>
            <a:pPr indent="0" lvl="0" marL="26670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&lt;![CDATA[https://or.justice.cz/ias/ui/rejstrik-$firma?ico=${object.ic}&amp;jenPlatne=VSECHNY]]&gt;</a:t>
            </a:r>
          </a:p>
          <a:p>
            <a:pPr indent="0" lvl="0" marL="13970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   &lt;/url&gt;</a:t>
            </a:r>
          </a:p>
          <a:p>
            <a:pPr indent="0" lvl="0" marL="13970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   &lt;title&gt;</a:t>
            </a:r>
            <a:r>
              <a:rPr b="1" lang="c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Justice</a:t>
            </a: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&lt;/title&gt;</a:t>
            </a:r>
          </a:p>
          <a:p>
            <a:pPr indent="0" lvl="0" marL="13970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   &lt;description&gt;</a:t>
            </a:r>
            <a:r>
              <a:rPr lang="c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Zobraz záznam firmy v rejstříku justice.cz</a:t>
            </a: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&lt;/description&gt;</a:t>
            </a:r>
          </a:p>
          <a:p>
            <a:pPr indent="0" lvl="0" marL="13970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   &lt;evidence&gt;</a:t>
            </a:r>
            <a:r>
              <a:rPr b="1" lang="c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adresar</a:t>
            </a: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&lt;/evidence&gt;</a:t>
            </a:r>
          </a:p>
          <a:p>
            <a:pPr indent="0" lvl="0" marL="13970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   &lt;location&gt;</a:t>
            </a:r>
            <a:r>
              <a:rPr b="1" lang="c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detail</a:t>
            </a: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&lt;/location&gt;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  &lt;/custom-button&gt;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4705"/>
              <a:buFont typeface="Arial"/>
              <a:buNone/>
            </a:pPr>
            <a:r>
              <a:rPr lang="cs" sz="1700">
                <a:solidFill>
                  <a:srgbClr val="881280"/>
                </a:solidFill>
                <a:latin typeface="Courier New"/>
                <a:ea typeface="Courier New"/>
                <a:cs typeface="Courier New"/>
                <a:sym typeface="Courier New"/>
              </a:rPr>
              <a:t>&lt;/winstrom&gt;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7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512" y="2401900"/>
            <a:ext cx="8700975" cy="133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 rotWithShape="1">
          <a:blip r:embed="rId4">
            <a:alphaModFix/>
          </a:blip>
          <a:srcRect b="0" l="0" r="0" t="12457"/>
          <a:stretch/>
        </p:blipFill>
        <p:spPr>
          <a:xfrm>
            <a:off x="1672300" y="4587350"/>
            <a:ext cx="6492850" cy="2092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962" y="813600"/>
            <a:ext cx="8520077" cy="604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větlý ABRA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